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</p:sldIdLst>
  <p:sldSz cx="18288000" cy="10287000"/>
  <p:notesSz cx="6858000" cy="9144000"/>
  <p:embeddedFontLst>
    <p:embeddedFont>
      <p:font typeface="Ballpoint" panose="020B0604020202020204" charset="0"/>
      <p:regular r:id="rId30"/>
    </p:embeddedFont>
    <p:embeddedFont>
      <p:font typeface="Codec Pro" panose="020B0604020202020204" charset="0"/>
      <p:regular r:id="rId31"/>
    </p:embeddedFont>
    <p:embeddedFont>
      <p:font typeface="Codec Pro Bold" panose="020B0604020202020204" charset="0"/>
      <p:regular r:id="rId32"/>
    </p:embeddedFont>
    <p:embeddedFont>
      <p:font typeface="Corben" panose="020B0604020202020204" charset="0"/>
      <p:regular r:id="rId33"/>
    </p:embeddedFont>
    <p:embeddedFont>
      <p:font typeface="Gotham" panose="020B0604020202020204" charset="0"/>
      <p:regular r:id="rId34"/>
    </p:embeddedFont>
    <p:embeddedFont>
      <p:font typeface="Gotham Bold" panose="020B0604020202020204" charset="0"/>
      <p:regular r:id="rId35"/>
    </p:embeddedFont>
    <p:embeddedFont>
      <p:font typeface="WC Mano Negra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47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46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3P3rT0j2gQ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1849" y="-425128"/>
            <a:ext cx="15671569" cy="14360856"/>
          </a:xfrm>
          <a:custGeom>
            <a:avLst/>
            <a:gdLst/>
            <a:ahLst/>
            <a:cxnLst/>
            <a:rect l="l" t="t" r="r" b="b"/>
            <a:pathLst>
              <a:path w="15671569" h="14360856">
                <a:moveTo>
                  <a:pt x="0" y="0"/>
                </a:moveTo>
                <a:lnTo>
                  <a:pt x="15671569" y="0"/>
                </a:lnTo>
                <a:lnTo>
                  <a:pt x="15671569" y="14360856"/>
                </a:lnTo>
                <a:lnTo>
                  <a:pt x="0" y="1436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1754053" y="3453269"/>
            <a:ext cx="15422692" cy="3944602"/>
            <a:chOff x="0" y="0"/>
            <a:chExt cx="20563589" cy="5259470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20563589" cy="525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618"/>
                </a:lnSpc>
              </a:pPr>
              <a:r>
                <a:rPr lang="en-US" sz="13015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Motivatie </a:t>
              </a:r>
            </a:p>
            <a:p>
              <a:pPr algn="ctr">
                <a:lnSpc>
                  <a:spcPts val="15618"/>
                </a:lnSpc>
              </a:pPr>
              <a:r>
                <a:rPr lang="en-US" sz="13015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in de spiegel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59777" y="3724086"/>
              <a:ext cx="13903325" cy="991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AF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31334" y="-3057191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1" y="0"/>
                </a:lnTo>
                <a:lnTo>
                  <a:pt x="15380781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9293138" y="3712289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3138" y="4492899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93138" y="5271049"/>
            <a:ext cx="341787" cy="341787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3138" y="6067992"/>
            <a:ext cx="341787" cy="341787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3138" y="6823817"/>
            <a:ext cx="341787" cy="341787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93138" y="7637606"/>
            <a:ext cx="341787" cy="34178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3138" y="8427068"/>
            <a:ext cx="341787" cy="341787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7" name="Freeform 17"/>
          <p:cNvSpPr/>
          <p:nvPr/>
        </p:nvSpPr>
        <p:spPr>
          <a:xfrm>
            <a:off x="366595" y="2362200"/>
            <a:ext cx="2958198" cy="1729313"/>
          </a:xfrm>
          <a:custGeom>
            <a:avLst/>
            <a:gdLst/>
            <a:ahLst/>
            <a:cxnLst/>
            <a:rect l="l" t="t" r="r" b="b"/>
            <a:pathLst>
              <a:path w="2958198" h="1729313">
                <a:moveTo>
                  <a:pt x="0" y="0"/>
                </a:moveTo>
                <a:lnTo>
                  <a:pt x="2958198" y="0"/>
                </a:lnTo>
                <a:lnTo>
                  <a:pt x="2958198" y="1729313"/>
                </a:lnTo>
                <a:lnTo>
                  <a:pt x="0" y="17293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1028700" y="1028700"/>
            <a:ext cx="680025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toucher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24625" y="1366008"/>
            <a:ext cx="8934675" cy="162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5% van de mensen</a:t>
            </a:r>
          </a:p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75185" y="3620691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brein denkt in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gevoel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en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tactiliteit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96424" y="5141905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aanraking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75185" y="4363756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knuffelbeer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96424" y="5978394"/>
            <a:ext cx="8093657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voorrang comfortabele kledij, dan stijl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96424" y="6743428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volle lippen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75185" y="8362678"/>
            <a:ext cx="7162876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neiging om naar binnen te leunen (ruimte verkleinen)</a:t>
            </a:r>
          </a:p>
          <a:p>
            <a:pPr algn="l">
              <a:lnSpc>
                <a:spcPts val="3899"/>
              </a:lnSpc>
            </a:pPr>
            <a:endParaRPr lang="en-US" sz="2999">
              <a:solidFill>
                <a:srgbClr val="000000"/>
              </a:solidFill>
              <a:latin typeface="Codec Pro"/>
              <a:ea typeface="Codec Pro"/>
              <a:cs typeface="Codec Pro"/>
              <a:sym typeface="Codec Pro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096424" y="7581628"/>
            <a:ext cx="716287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naar beneden kijken (herinneren)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aanraker"</a:t>
            </a:r>
          </a:p>
        </p:txBody>
      </p:sp>
      <p:sp>
        <p:nvSpPr>
          <p:cNvPr id="28" name="Freeform 28"/>
          <p:cNvSpPr/>
          <p:nvPr/>
        </p:nvSpPr>
        <p:spPr>
          <a:xfrm>
            <a:off x="3616862" y="3467222"/>
            <a:ext cx="4707764" cy="6819778"/>
          </a:xfrm>
          <a:custGeom>
            <a:avLst/>
            <a:gdLst/>
            <a:ahLst/>
            <a:cxnLst/>
            <a:rect l="l" t="t" r="r" b="b"/>
            <a:pathLst>
              <a:path w="4707764" h="6819778">
                <a:moveTo>
                  <a:pt x="0" y="0"/>
                </a:moveTo>
                <a:lnTo>
                  <a:pt x="4707763" y="0"/>
                </a:lnTo>
                <a:lnTo>
                  <a:pt x="4707763" y="6819778"/>
                </a:lnTo>
                <a:lnTo>
                  <a:pt x="0" y="68197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0" t="-201" r="-292" b="-204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AF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58968" y="-5826148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1" y="0"/>
                </a:lnTo>
                <a:lnTo>
                  <a:pt x="15380781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6546582" y="5660701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46582" y="6441311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4170" y="4340225"/>
            <a:ext cx="8934675" cy="80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Beantwoord je door: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28628" y="5569102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"laat ze je aanraken"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28628" y="6312167"/>
            <a:ext cx="691846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gebruik tactiele taal met gevoel</a:t>
            </a:r>
          </a:p>
        </p:txBody>
      </p:sp>
      <p:sp>
        <p:nvSpPr>
          <p:cNvPr id="10" name="Freeform 10"/>
          <p:cNvSpPr/>
          <p:nvPr/>
        </p:nvSpPr>
        <p:spPr>
          <a:xfrm>
            <a:off x="320362" y="2362200"/>
            <a:ext cx="2958198" cy="1729313"/>
          </a:xfrm>
          <a:custGeom>
            <a:avLst/>
            <a:gdLst/>
            <a:ahLst/>
            <a:cxnLst/>
            <a:rect l="l" t="t" r="r" b="b"/>
            <a:pathLst>
              <a:path w="2958198" h="1729313">
                <a:moveTo>
                  <a:pt x="0" y="0"/>
                </a:moveTo>
                <a:lnTo>
                  <a:pt x="2958198" y="0"/>
                </a:lnTo>
                <a:lnTo>
                  <a:pt x="2958198" y="1729313"/>
                </a:lnTo>
                <a:lnTo>
                  <a:pt x="0" y="17293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1028700" y="1028700"/>
            <a:ext cx="680025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toucher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aanraker"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111701" y="2788491"/>
            <a:ext cx="5176299" cy="7498509"/>
          </a:xfrm>
          <a:custGeom>
            <a:avLst/>
            <a:gdLst/>
            <a:ahLst/>
            <a:cxnLst/>
            <a:rect l="l" t="t" r="r" b="b"/>
            <a:pathLst>
              <a:path w="5176299" h="7498509">
                <a:moveTo>
                  <a:pt x="0" y="0"/>
                </a:moveTo>
                <a:lnTo>
                  <a:pt x="5176299" y="0"/>
                </a:lnTo>
                <a:lnTo>
                  <a:pt x="5176299" y="7498509"/>
                </a:lnTo>
                <a:lnTo>
                  <a:pt x="0" y="74985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0" t="-201" r="-292" b="-204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1374" y="-167608"/>
            <a:ext cx="19690747" cy="13926729"/>
          </a:xfrm>
          <a:custGeom>
            <a:avLst/>
            <a:gdLst/>
            <a:ahLst/>
            <a:cxnLst/>
            <a:rect l="l" t="t" r="r" b="b"/>
            <a:pathLst>
              <a:path w="19690747" h="13926729">
                <a:moveTo>
                  <a:pt x="0" y="0"/>
                </a:moveTo>
                <a:lnTo>
                  <a:pt x="19690748" y="0"/>
                </a:lnTo>
                <a:lnTo>
                  <a:pt x="19690748" y="13926729"/>
                </a:lnTo>
                <a:lnTo>
                  <a:pt x="0" y="139267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3969558" y="2480647"/>
            <a:ext cx="10655046" cy="7640932"/>
            <a:chOff x="0" y="0"/>
            <a:chExt cx="14206728" cy="10187910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14206728" cy="4140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239"/>
                </a:lnSpc>
              </a:pPr>
              <a:r>
                <a:rPr lang="en-US" sz="10199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Welk type ben jij?</a:t>
              </a:r>
            </a:p>
            <a:p>
              <a:pPr algn="ctr">
                <a:lnSpc>
                  <a:spcPts val="12239"/>
                </a:lnSpc>
              </a:pPr>
              <a:endParaRPr lang="en-US" sz="101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23986" y="4733473"/>
              <a:ext cx="13358755" cy="5454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54"/>
                </a:lnSpc>
              </a:pPr>
              <a:r>
                <a:rPr lang="en-US" sz="46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Sluit je ogen.</a:t>
              </a:r>
            </a:p>
            <a:p>
              <a:pPr algn="ctr">
                <a:lnSpc>
                  <a:spcPts val="6454"/>
                </a:lnSpc>
              </a:pPr>
              <a:endParaRPr lang="en-US" sz="46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  <a:p>
              <a:pPr algn="ctr">
                <a:lnSpc>
                  <a:spcPts val="6454"/>
                </a:lnSpc>
              </a:pPr>
              <a:r>
                <a:rPr lang="en-US" sz="46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Denk aan een belangrijk moment uit je verleden?</a:t>
              </a:r>
            </a:p>
            <a:p>
              <a:pPr algn="ctr">
                <a:lnSpc>
                  <a:spcPts val="6454"/>
                </a:lnSpc>
              </a:pPr>
              <a:endParaRPr lang="en-US" sz="46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5011882" y="4560006"/>
            <a:ext cx="7927459" cy="1516127"/>
          </a:xfrm>
          <a:custGeom>
            <a:avLst/>
            <a:gdLst/>
            <a:ahLst/>
            <a:cxnLst/>
            <a:rect l="l" t="t" r="r" b="b"/>
            <a:pathLst>
              <a:path w="7927459" h="1516127">
                <a:moveTo>
                  <a:pt x="0" y="0"/>
                </a:moveTo>
                <a:lnTo>
                  <a:pt x="7927459" y="0"/>
                </a:lnTo>
                <a:lnTo>
                  <a:pt x="7927459" y="1516126"/>
                </a:lnTo>
                <a:lnTo>
                  <a:pt x="0" y="1516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1374" y="-167608"/>
            <a:ext cx="19690747" cy="13926729"/>
          </a:xfrm>
          <a:custGeom>
            <a:avLst/>
            <a:gdLst/>
            <a:ahLst/>
            <a:cxnLst/>
            <a:rect l="l" t="t" r="r" b="b"/>
            <a:pathLst>
              <a:path w="19690747" h="13926729">
                <a:moveTo>
                  <a:pt x="0" y="0"/>
                </a:moveTo>
                <a:lnTo>
                  <a:pt x="19690748" y="0"/>
                </a:lnTo>
                <a:lnTo>
                  <a:pt x="19690748" y="13926729"/>
                </a:lnTo>
                <a:lnTo>
                  <a:pt x="0" y="139267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1028700" y="2841620"/>
            <a:ext cx="15647420" cy="7908274"/>
            <a:chOff x="0" y="0"/>
            <a:chExt cx="20863227" cy="10544365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20863227" cy="21444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13"/>
                </a:lnSpc>
              </a:pPr>
              <a:r>
                <a:rPr lang="en-US" sz="10594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Nu weet je wie je bent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772423" y="2683691"/>
              <a:ext cx="15318380" cy="7860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35"/>
                </a:lnSpc>
              </a:pPr>
              <a:r>
                <a:rPr lang="en-US" sz="3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-Wie  zag alles in film voorbij passeren?</a:t>
              </a:r>
            </a:p>
            <a:p>
              <a:pPr algn="ctr">
                <a:lnSpc>
                  <a:spcPts val="4635"/>
                </a:lnSpc>
              </a:pPr>
              <a:endParaRPr lang="en-US" sz="33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  <a:p>
              <a:pPr algn="ctr">
                <a:lnSpc>
                  <a:spcPts val="4635"/>
                </a:lnSpc>
              </a:pPr>
              <a:r>
                <a:rPr lang="en-US" sz="3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-Wie heeft het zichzelf beschreven of onthouden wat er gezegd is</a:t>
              </a:r>
            </a:p>
            <a:p>
              <a:pPr algn="ctr">
                <a:lnSpc>
                  <a:spcPts val="4635"/>
                </a:lnSpc>
              </a:pPr>
              <a:endParaRPr lang="en-US" sz="33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  <a:p>
              <a:pPr algn="ctr">
                <a:lnSpc>
                  <a:spcPts val="4635"/>
                </a:lnSpc>
              </a:pPr>
              <a:r>
                <a:rPr lang="en-US" sz="3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-Wie heeft een gevoel gekregen van wat die dag deed met je?</a:t>
              </a:r>
            </a:p>
            <a:p>
              <a:pPr algn="ctr">
                <a:lnSpc>
                  <a:spcPts val="4635"/>
                </a:lnSpc>
              </a:pPr>
              <a:endParaRPr lang="en-US" sz="33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  <a:p>
              <a:pPr algn="ctr">
                <a:lnSpc>
                  <a:spcPts val="4635"/>
                </a:lnSpc>
              </a:pPr>
              <a:endParaRPr lang="en-US" sz="33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  <a:p>
              <a:pPr algn="ctr">
                <a:lnSpc>
                  <a:spcPts val="4635"/>
                </a:lnSpc>
              </a:pPr>
              <a:endParaRPr lang="en-US" sz="331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60038"/>
            <a:ext cx="6464534" cy="9364677"/>
          </a:xfrm>
          <a:custGeom>
            <a:avLst/>
            <a:gdLst/>
            <a:ahLst/>
            <a:cxnLst/>
            <a:rect l="l" t="t" r="r" b="b"/>
            <a:pathLst>
              <a:path w="6464534" h="9364677">
                <a:moveTo>
                  <a:pt x="0" y="0"/>
                </a:moveTo>
                <a:lnTo>
                  <a:pt x="6464534" y="0"/>
                </a:lnTo>
                <a:lnTo>
                  <a:pt x="6464534" y="9364677"/>
                </a:lnTo>
                <a:lnTo>
                  <a:pt x="0" y="93646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7" t="-211" r="-272" b="-21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11951381" y="1252688"/>
            <a:ext cx="6336619" cy="9179376"/>
          </a:xfrm>
          <a:custGeom>
            <a:avLst/>
            <a:gdLst/>
            <a:ahLst/>
            <a:cxnLst/>
            <a:rect l="l" t="t" r="r" b="b"/>
            <a:pathLst>
              <a:path w="6336619" h="9179376">
                <a:moveTo>
                  <a:pt x="0" y="0"/>
                </a:moveTo>
                <a:lnTo>
                  <a:pt x="6336619" y="0"/>
                </a:lnTo>
                <a:lnTo>
                  <a:pt x="6336619" y="9179376"/>
                </a:lnTo>
                <a:lnTo>
                  <a:pt x="0" y="91793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0" t="-201" r="-292" b="-20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>
            <a:off x="6257699" y="1047287"/>
            <a:ext cx="6378270" cy="9239713"/>
          </a:xfrm>
          <a:custGeom>
            <a:avLst/>
            <a:gdLst/>
            <a:ahLst/>
            <a:cxnLst/>
            <a:rect l="l" t="t" r="r" b="b"/>
            <a:pathLst>
              <a:path w="6378270" h="9239713">
                <a:moveTo>
                  <a:pt x="0" y="0"/>
                </a:moveTo>
                <a:lnTo>
                  <a:pt x="6378270" y="0"/>
                </a:lnTo>
                <a:lnTo>
                  <a:pt x="6378270" y="9239713"/>
                </a:lnTo>
                <a:lnTo>
                  <a:pt x="0" y="923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" t="-199" r="-287" b="-197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5621095" y="0"/>
            <a:ext cx="8408900" cy="3158821"/>
            <a:chOff x="0" y="0"/>
            <a:chExt cx="11211867" cy="4211762"/>
          </a:xfrm>
        </p:grpSpPr>
        <p:sp>
          <p:nvSpPr>
            <p:cNvPr id="6" name="TextBox 6"/>
            <p:cNvSpPr txBox="1"/>
            <p:nvPr/>
          </p:nvSpPr>
          <p:spPr>
            <a:xfrm>
              <a:off x="0" y="2511551"/>
              <a:ext cx="1121186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0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5250"/>
              <a:ext cx="11211867" cy="1845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560"/>
                </a:lnSpc>
              </a:pPr>
              <a:r>
                <a:rPr lang="en-US" sz="96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Even herhalen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665027"/>
              <a:ext cx="11211867" cy="546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2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741849">
            <a:off x="13849620" y="9246977"/>
            <a:ext cx="1459231" cy="853042"/>
          </a:xfrm>
          <a:custGeom>
            <a:avLst/>
            <a:gdLst/>
            <a:ahLst/>
            <a:cxnLst/>
            <a:rect l="l" t="t" r="r" b="b"/>
            <a:pathLst>
              <a:path w="1459231" h="853042">
                <a:moveTo>
                  <a:pt x="0" y="0"/>
                </a:moveTo>
                <a:lnTo>
                  <a:pt x="1459231" y="0"/>
                </a:lnTo>
                <a:lnTo>
                  <a:pt x="1459231" y="853042"/>
                </a:lnTo>
                <a:lnTo>
                  <a:pt x="0" y="8530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 rot="-741849">
            <a:off x="14006176" y="8319564"/>
            <a:ext cx="3354455" cy="667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9"/>
              </a:lnSpc>
            </a:pPr>
            <a:r>
              <a:rPr lang="en-US" sz="434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toucher</a:t>
            </a:r>
          </a:p>
        </p:txBody>
      </p:sp>
      <p:sp>
        <p:nvSpPr>
          <p:cNvPr id="11" name="TextBox 11"/>
          <p:cNvSpPr txBox="1"/>
          <p:nvPr/>
        </p:nvSpPr>
        <p:spPr>
          <a:xfrm rot="-741849">
            <a:off x="14944811" y="8833191"/>
            <a:ext cx="2965337" cy="42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811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aanraker"</a:t>
            </a:r>
          </a:p>
        </p:txBody>
      </p:sp>
      <p:sp>
        <p:nvSpPr>
          <p:cNvPr id="12" name="Freeform 12"/>
          <p:cNvSpPr/>
          <p:nvPr/>
        </p:nvSpPr>
        <p:spPr>
          <a:xfrm rot="836487">
            <a:off x="7540152" y="8468812"/>
            <a:ext cx="836959" cy="854039"/>
          </a:xfrm>
          <a:custGeom>
            <a:avLst/>
            <a:gdLst/>
            <a:ahLst/>
            <a:cxnLst/>
            <a:rect l="l" t="t" r="r" b="b"/>
            <a:pathLst>
              <a:path w="836959" h="854039">
                <a:moveTo>
                  <a:pt x="0" y="0"/>
                </a:moveTo>
                <a:lnTo>
                  <a:pt x="836958" y="0"/>
                </a:lnTo>
                <a:lnTo>
                  <a:pt x="836958" y="854040"/>
                </a:lnTo>
                <a:lnTo>
                  <a:pt x="0" y="8540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TextBox 13"/>
          <p:cNvSpPr txBox="1"/>
          <p:nvPr/>
        </p:nvSpPr>
        <p:spPr>
          <a:xfrm rot="836487">
            <a:off x="7638534" y="7929621"/>
            <a:ext cx="3308949" cy="66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4375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listener</a:t>
            </a:r>
          </a:p>
        </p:txBody>
      </p:sp>
      <p:sp>
        <p:nvSpPr>
          <p:cNvPr id="14" name="TextBox 14"/>
          <p:cNvSpPr txBox="1"/>
          <p:nvPr/>
        </p:nvSpPr>
        <p:spPr>
          <a:xfrm rot="836487">
            <a:off x="8331150" y="8737782"/>
            <a:ext cx="2988789" cy="43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2834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luisteraar"</a:t>
            </a:r>
          </a:p>
        </p:txBody>
      </p:sp>
      <p:sp>
        <p:nvSpPr>
          <p:cNvPr id="15" name="Freeform 15"/>
          <p:cNvSpPr/>
          <p:nvPr/>
        </p:nvSpPr>
        <p:spPr>
          <a:xfrm rot="-1366285">
            <a:off x="1701056" y="9054281"/>
            <a:ext cx="722006" cy="723815"/>
          </a:xfrm>
          <a:custGeom>
            <a:avLst/>
            <a:gdLst/>
            <a:ahLst/>
            <a:cxnLst/>
            <a:rect l="l" t="t" r="r" b="b"/>
            <a:pathLst>
              <a:path w="722006" h="723815">
                <a:moveTo>
                  <a:pt x="0" y="0"/>
                </a:moveTo>
                <a:lnTo>
                  <a:pt x="722006" y="0"/>
                </a:lnTo>
                <a:lnTo>
                  <a:pt x="722006" y="723815"/>
                </a:lnTo>
                <a:lnTo>
                  <a:pt x="0" y="72381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TextBox 16"/>
          <p:cNvSpPr txBox="1"/>
          <p:nvPr/>
        </p:nvSpPr>
        <p:spPr>
          <a:xfrm rot="-1366285">
            <a:off x="1355361" y="8058067"/>
            <a:ext cx="2847470" cy="641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2"/>
              </a:lnSpc>
            </a:pPr>
            <a:r>
              <a:rPr lang="en-US" sz="4168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looker</a:t>
            </a:r>
          </a:p>
        </p:txBody>
      </p:sp>
      <p:sp>
        <p:nvSpPr>
          <p:cNvPr id="17" name="TextBox 17"/>
          <p:cNvSpPr txBox="1"/>
          <p:nvPr/>
        </p:nvSpPr>
        <p:spPr>
          <a:xfrm rot="-1366285">
            <a:off x="2298744" y="8344039"/>
            <a:ext cx="2847470" cy="410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kijker"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C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5092" y="751630"/>
            <a:ext cx="8223110" cy="7535359"/>
          </a:xfrm>
          <a:custGeom>
            <a:avLst/>
            <a:gdLst/>
            <a:ahLst/>
            <a:cxnLst/>
            <a:rect l="l" t="t" r="r" b="b"/>
            <a:pathLst>
              <a:path w="8223110" h="7535359">
                <a:moveTo>
                  <a:pt x="0" y="0"/>
                </a:moveTo>
                <a:lnTo>
                  <a:pt x="8223110" y="0"/>
                </a:lnTo>
                <a:lnTo>
                  <a:pt x="8223110" y="7535359"/>
                </a:lnTo>
                <a:lnTo>
                  <a:pt x="0" y="75353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 flipH="1">
            <a:off x="205389" y="86855"/>
            <a:ext cx="8223110" cy="7535359"/>
          </a:xfrm>
          <a:custGeom>
            <a:avLst/>
            <a:gdLst/>
            <a:ahLst/>
            <a:cxnLst/>
            <a:rect l="l" t="t" r="r" b="b"/>
            <a:pathLst>
              <a:path w="8223110" h="7535359">
                <a:moveTo>
                  <a:pt x="8223110" y="0"/>
                </a:moveTo>
                <a:lnTo>
                  <a:pt x="0" y="0"/>
                </a:lnTo>
                <a:lnTo>
                  <a:pt x="0" y="7535359"/>
                </a:lnTo>
                <a:lnTo>
                  <a:pt x="8223110" y="7535359"/>
                </a:lnTo>
                <a:lnTo>
                  <a:pt x="82231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4" name="Group 4"/>
          <p:cNvGrpSpPr/>
          <p:nvPr/>
        </p:nvGrpSpPr>
        <p:grpSpPr>
          <a:xfrm>
            <a:off x="10393013" y="1750487"/>
            <a:ext cx="5227269" cy="4402491"/>
            <a:chOff x="0" y="0"/>
            <a:chExt cx="6969692" cy="5869988"/>
          </a:xfrm>
        </p:grpSpPr>
        <p:sp>
          <p:nvSpPr>
            <p:cNvPr id="5" name="TextBox 5"/>
            <p:cNvSpPr txBox="1"/>
            <p:nvPr/>
          </p:nvSpPr>
          <p:spPr>
            <a:xfrm>
              <a:off x="0" y="5323253"/>
              <a:ext cx="6969692" cy="546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6969692" cy="5089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Slechte nieuws,</a:t>
              </a:r>
            </a:p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je hebt de neiging iedereen te behandelen zoals je zelf bent.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01158" y="1640819"/>
            <a:ext cx="5847876" cy="2878491"/>
            <a:chOff x="0" y="0"/>
            <a:chExt cx="7797168" cy="3837988"/>
          </a:xfrm>
        </p:grpSpPr>
        <p:sp>
          <p:nvSpPr>
            <p:cNvPr id="8" name="TextBox 8"/>
            <p:cNvSpPr txBox="1"/>
            <p:nvPr/>
          </p:nvSpPr>
          <p:spPr>
            <a:xfrm>
              <a:off x="0" y="3291253"/>
              <a:ext cx="7797168" cy="546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797168" cy="305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Goede nieuws,</a:t>
              </a:r>
            </a:p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nu weet je wie je bent</a:t>
              </a:r>
            </a:p>
          </p:txBody>
        </p:sp>
      </p:grpSp>
      <p:sp>
        <p:nvSpPr>
          <p:cNvPr id="10" name="Freeform 10"/>
          <p:cNvSpPr/>
          <p:nvPr/>
        </p:nvSpPr>
        <p:spPr>
          <a:xfrm rot="2144371">
            <a:off x="5937002" y="5264965"/>
            <a:ext cx="4646863" cy="5617088"/>
          </a:xfrm>
          <a:custGeom>
            <a:avLst/>
            <a:gdLst/>
            <a:ahLst/>
            <a:cxnLst/>
            <a:rect l="l" t="t" r="r" b="b"/>
            <a:pathLst>
              <a:path w="4646863" h="5617088">
                <a:moveTo>
                  <a:pt x="0" y="0"/>
                </a:moveTo>
                <a:lnTo>
                  <a:pt x="4646863" y="0"/>
                </a:lnTo>
                <a:lnTo>
                  <a:pt x="4646863" y="5617087"/>
                </a:lnTo>
                <a:lnTo>
                  <a:pt x="0" y="56170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1" name="Group 11"/>
          <p:cNvGrpSpPr/>
          <p:nvPr/>
        </p:nvGrpSpPr>
        <p:grpSpPr>
          <a:xfrm>
            <a:off x="6562895" y="5912401"/>
            <a:ext cx="3936379" cy="3345899"/>
            <a:chOff x="0" y="0"/>
            <a:chExt cx="5248505" cy="4461198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9525"/>
              <a:ext cx="5248505" cy="943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38"/>
                </a:lnSpc>
              </a:pPr>
              <a:endParaRPr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64587" y="1111270"/>
              <a:ext cx="4119331" cy="33499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2"/>
                </a:lnSpc>
              </a:pPr>
              <a:r>
                <a:rPr lang="en-US" sz="274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Nu kan je de meest overtuigende persoon ter wereld worden.</a:t>
              </a:r>
            </a:p>
            <a:p>
              <a:pPr algn="ctr">
                <a:lnSpc>
                  <a:spcPts val="1874"/>
                </a:lnSpc>
              </a:pPr>
              <a:endParaRPr lang="en-US" sz="274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C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25240" y="4752975"/>
            <a:ext cx="15037519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Ik neem jullie nu graag eens mee in mijn gedachten.</a:t>
            </a:r>
          </a:p>
          <a:p>
            <a:pPr algn="ctr">
              <a:lnSpc>
                <a:spcPts val="6000"/>
              </a:lnSpc>
              <a:spcBef>
                <a:spcPct val="0"/>
              </a:spcBef>
            </a:pPr>
            <a:endParaRPr lang="en-US" sz="5000">
              <a:solidFill>
                <a:srgbClr val="000000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03610" y="5973510"/>
            <a:ext cx="16080780" cy="0"/>
          </a:xfrm>
          <a:prstGeom prst="line">
            <a:avLst/>
          </a:prstGeom>
          <a:ln w="47625" cap="rnd">
            <a:solidFill>
              <a:srgbClr val="2A2B39"/>
            </a:solidFill>
            <a:prstDash val="sysDash"/>
            <a:headEnd type="diamond" w="lg" len="lg"/>
            <a:tailEnd type="arrow" w="med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3335350" y="2381579"/>
            <a:ext cx="2833216" cy="2305452"/>
            <a:chOff x="0" y="0"/>
            <a:chExt cx="1932334" cy="1572383"/>
          </a:xfrm>
        </p:grpSpPr>
        <p:sp>
          <p:nvSpPr>
            <p:cNvPr id="4" name="Freeform 4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Freeform 5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F4AFC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Freeform 6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C7EBEE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655954" y="2381579"/>
            <a:ext cx="2833216" cy="2305452"/>
            <a:chOff x="0" y="0"/>
            <a:chExt cx="1932334" cy="1572383"/>
          </a:xfrm>
        </p:grpSpPr>
        <p:sp>
          <p:nvSpPr>
            <p:cNvPr id="8" name="Freeform 8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7DC39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7DC39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24215" y="7301919"/>
            <a:ext cx="2833216" cy="2305452"/>
            <a:chOff x="0" y="0"/>
            <a:chExt cx="1932334" cy="1572383"/>
          </a:xfrm>
        </p:grpSpPr>
        <p:sp>
          <p:nvSpPr>
            <p:cNvPr id="12" name="Freeform 12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86C7E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E0F0CB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03610" y="7301919"/>
            <a:ext cx="2833216" cy="2305452"/>
            <a:chOff x="0" y="0"/>
            <a:chExt cx="1932334" cy="1572383"/>
          </a:xfrm>
        </p:grpSpPr>
        <p:sp>
          <p:nvSpPr>
            <p:cNvPr id="16" name="Freeform 16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7DC39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7DC39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9" name="Freeform 19"/>
          <p:cNvSpPr/>
          <p:nvPr/>
        </p:nvSpPr>
        <p:spPr>
          <a:xfrm rot="5400000">
            <a:off x="2027667" y="562384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0" y="0"/>
                </a:moveTo>
                <a:lnTo>
                  <a:pt x="742902" y="0"/>
                </a:lnTo>
                <a:lnTo>
                  <a:pt x="742902" y="2022754"/>
                </a:lnTo>
                <a:lnTo>
                  <a:pt x="0" y="2022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0" name="Freeform 20"/>
          <p:cNvSpPr/>
          <p:nvPr/>
        </p:nvSpPr>
        <p:spPr>
          <a:xfrm rot="5400000" flipH="1" flipV="1">
            <a:off x="4276700" y="417712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742902" y="2022754"/>
                </a:moveTo>
                <a:lnTo>
                  <a:pt x="0" y="2022754"/>
                </a:lnTo>
                <a:lnTo>
                  <a:pt x="0" y="0"/>
                </a:lnTo>
                <a:lnTo>
                  <a:pt x="742902" y="0"/>
                </a:lnTo>
                <a:lnTo>
                  <a:pt x="742902" y="202275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Freeform 21"/>
          <p:cNvSpPr/>
          <p:nvPr/>
        </p:nvSpPr>
        <p:spPr>
          <a:xfrm rot="5400000" flipH="1" flipV="1">
            <a:off x="8701111" y="417712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742903" y="2022754"/>
                </a:moveTo>
                <a:lnTo>
                  <a:pt x="0" y="2022754"/>
                </a:lnTo>
                <a:lnTo>
                  <a:pt x="0" y="0"/>
                </a:lnTo>
                <a:lnTo>
                  <a:pt x="742903" y="0"/>
                </a:lnTo>
                <a:lnTo>
                  <a:pt x="742903" y="202275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2" name="Freeform 22"/>
          <p:cNvSpPr/>
          <p:nvPr/>
        </p:nvSpPr>
        <p:spPr>
          <a:xfrm rot="5400000">
            <a:off x="6469372" y="562384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0" y="0"/>
                </a:moveTo>
                <a:lnTo>
                  <a:pt x="742902" y="0"/>
                </a:lnTo>
                <a:lnTo>
                  <a:pt x="742902" y="2022754"/>
                </a:lnTo>
                <a:lnTo>
                  <a:pt x="0" y="2022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23" name="Group 23"/>
          <p:cNvGrpSpPr/>
          <p:nvPr/>
        </p:nvGrpSpPr>
        <p:grpSpPr>
          <a:xfrm>
            <a:off x="9877593" y="7301919"/>
            <a:ext cx="2833216" cy="2305452"/>
            <a:chOff x="0" y="0"/>
            <a:chExt cx="1932334" cy="1572383"/>
          </a:xfrm>
        </p:grpSpPr>
        <p:sp>
          <p:nvSpPr>
            <p:cNvPr id="24" name="Freeform 24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F4AFC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E28E03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351174" y="7301919"/>
            <a:ext cx="2833216" cy="2305452"/>
            <a:chOff x="0" y="0"/>
            <a:chExt cx="1932334" cy="1572383"/>
          </a:xfrm>
        </p:grpSpPr>
        <p:sp>
          <p:nvSpPr>
            <p:cNvPr id="28" name="Freeform 28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7DC39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E8DEFC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143058" y="2381579"/>
            <a:ext cx="2833216" cy="2305452"/>
            <a:chOff x="0" y="0"/>
            <a:chExt cx="1932334" cy="1572383"/>
          </a:xfrm>
        </p:grpSpPr>
        <p:sp>
          <p:nvSpPr>
            <p:cNvPr id="32" name="Freeform 32"/>
            <p:cNvSpPr/>
            <p:nvPr/>
          </p:nvSpPr>
          <p:spPr>
            <a:xfrm>
              <a:off x="39991" y="45156"/>
              <a:ext cx="1892342" cy="1526522"/>
            </a:xfrm>
            <a:custGeom>
              <a:avLst/>
              <a:gdLst/>
              <a:ahLst/>
              <a:cxnLst/>
              <a:rect l="l" t="t" r="r" b="b"/>
              <a:pathLst>
                <a:path w="1892342" h="1526522">
                  <a:moveTo>
                    <a:pt x="649" y="1496747"/>
                  </a:moveTo>
                  <a:cubicBezTo>
                    <a:pt x="-1891" y="1505637"/>
                    <a:pt x="3189" y="1511987"/>
                    <a:pt x="13092" y="1513258"/>
                  </a:cubicBezTo>
                  <a:cubicBezTo>
                    <a:pt x="24434" y="1514527"/>
                    <a:pt x="34358" y="1514527"/>
                    <a:pt x="45700" y="1514527"/>
                  </a:cubicBezTo>
                  <a:cubicBezTo>
                    <a:pt x="91068" y="1515797"/>
                    <a:pt x="136435" y="1515797"/>
                    <a:pt x="183220" y="1517068"/>
                  </a:cubicBezTo>
                  <a:cubicBezTo>
                    <a:pt x="208739" y="1518337"/>
                    <a:pt x="234258" y="1519608"/>
                    <a:pt x="258360" y="1520877"/>
                  </a:cubicBezTo>
                  <a:cubicBezTo>
                    <a:pt x="300891" y="1522147"/>
                    <a:pt x="342005" y="1522147"/>
                    <a:pt x="384537" y="1523418"/>
                  </a:cubicBezTo>
                  <a:cubicBezTo>
                    <a:pt x="401550" y="1523418"/>
                    <a:pt x="417145" y="1523418"/>
                    <a:pt x="434158" y="1522147"/>
                  </a:cubicBezTo>
                  <a:cubicBezTo>
                    <a:pt x="441246" y="1522147"/>
                    <a:pt x="449753" y="1520877"/>
                    <a:pt x="456842" y="1520877"/>
                  </a:cubicBezTo>
                  <a:cubicBezTo>
                    <a:pt x="485196" y="1522147"/>
                    <a:pt x="1052287" y="1513258"/>
                    <a:pt x="1080642" y="1514527"/>
                  </a:cubicBezTo>
                  <a:cubicBezTo>
                    <a:pt x="1120338" y="1515797"/>
                    <a:pt x="1229504" y="1515797"/>
                    <a:pt x="1269200" y="1515797"/>
                  </a:cubicBezTo>
                  <a:cubicBezTo>
                    <a:pt x="1284795" y="1515797"/>
                    <a:pt x="1298972" y="1514527"/>
                    <a:pt x="1314567" y="1514527"/>
                  </a:cubicBezTo>
                  <a:lnTo>
                    <a:pt x="1391125" y="1518337"/>
                  </a:lnTo>
                  <a:cubicBezTo>
                    <a:pt x="1446416" y="1520877"/>
                    <a:pt x="1500290" y="1518337"/>
                    <a:pt x="1555581" y="1522147"/>
                  </a:cubicBezTo>
                  <a:cubicBezTo>
                    <a:pt x="1647734" y="1527227"/>
                    <a:pt x="1741304" y="1520877"/>
                    <a:pt x="1828843" y="1525958"/>
                  </a:cubicBezTo>
                  <a:cubicBezTo>
                    <a:pt x="1849163" y="1527227"/>
                    <a:pt x="1869483" y="1525958"/>
                    <a:pt x="1892343" y="1525958"/>
                  </a:cubicBezTo>
                  <a:lnTo>
                    <a:pt x="1892343" y="1466268"/>
                  </a:lnTo>
                  <a:cubicBezTo>
                    <a:pt x="1891073" y="1405322"/>
                    <a:pt x="1889803" y="1350794"/>
                    <a:pt x="1889803" y="1292858"/>
                  </a:cubicBezTo>
                  <a:cubicBezTo>
                    <a:pt x="1889803" y="1225834"/>
                    <a:pt x="1893613" y="1157674"/>
                    <a:pt x="1887263" y="1090649"/>
                  </a:cubicBezTo>
                  <a:cubicBezTo>
                    <a:pt x="1879643" y="1046345"/>
                    <a:pt x="1868213" y="172759"/>
                    <a:pt x="1868213" y="128455"/>
                  </a:cubicBezTo>
                  <a:cubicBezTo>
                    <a:pt x="1865673" y="97782"/>
                    <a:pt x="1864403" y="65974"/>
                    <a:pt x="1861863" y="35302"/>
                  </a:cubicBezTo>
                  <a:cubicBezTo>
                    <a:pt x="1861863" y="26214"/>
                    <a:pt x="1860593" y="17126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96747"/>
                  </a:lnTo>
                  <a:close/>
                </a:path>
              </a:pathLst>
            </a:custGeom>
            <a:solidFill>
              <a:srgbClr val="2C2C2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1430" y="16510"/>
              <a:ext cx="1871374" cy="1517774"/>
            </a:xfrm>
            <a:custGeom>
              <a:avLst/>
              <a:gdLst/>
              <a:ahLst/>
              <a:cxnLst/>
              <a:rect l="l" t="t" r="r" b="b"/>
              <a:pathLst>
                <a:path w="1871374" h="1517774">
                  <a:moveTo>
                    <a:pt x="1871374" y="1517774"/>
                  </a:moveTo>
                  <a:lnTo>
                    <a:pt x="0" y="1510154"/>
                  </a:lnTo>
                  <a:lnTo>
                    <a:pt x="0" y="538798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86C7E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-215" y="0"/>
              <a:ext cx="1895718" cy="1543738"/>
            </a:xfrm>
            <a:custGeom>
              <a:avLst/>
              <a:gdLst/>
              <a:ahLst/>
              <a:cxnLst/>
              <a:rect l="l" t="t" r="r" b="b"/>
              <a:pathLst>
                <a:path w="1895718" h="15437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330"/>
                  </a:cubicBezTo>
                  <a:cubicBezTo>
                    <a:pt x="1867779" y="85002"/>
                    <a:pt x="1869049" y="116810"/>
                    <a:pt x="1871589" y="147482"/>
                  </a:cubicBezTo>
                  <a:cubicBezTo>
                    <a:pt x="1871589" y="191787"/>
                    <a:pt x="1884289" y="1065373"/>
                    <a:pt x="1890639" y="1109677"/>
                  </a:cubicBezTo>
                  <a:cubicBezTo>
                    <a:pt x="1896989" y="1176701"/>
                    <a:pt x="1893179" y="1244862"/>
                    <a:pt x="1893179" y="1311886"/>
                  </a:cubicBezTo>
                  <a:cubicBezTo>
                    <a:pt x="1893179" y="1370958"/>
                    <a:pt x="1894449" y="1425486"/>
                    <a:pt x="1895719" y="1483483"/>
                  </a:cubicBezTo>
                  <a:lnTo>
                    <a:pt x="1895719" y="1543174"/>
                  </a:lnTo>
                  <a:cubicBezTo>
                    <a:pt x="1872859" y="1543174"/>
                    <a:pt x="1852539" y="1544443"/>
                    <a:pt x="1832219" y="1543174"/>
                  </a:cubicBezTo>
                  <a:cubicBezTo>
                    <a:pt x="1740395" y="1538093"/>
                    <a:pt x="1646825" y="1544443"/>
                    <a:pt x="1554673" y="1539364"/>
                  </a:cubicBezTo>
                  <a:cubicBezTo>
                    <a:pt x="1499382" y="1535553"/>
                    <a:pt x="1445508" y="1538093"/>
                    <a:pt x="1390216" y="1535553"/>
                  </a:cubicBezTo>
                  <a:lnTo>
                    <a:pt x="1313659" y="1531743"/>
                  </a:lnTo>
                  <a:cubicBezTo>
                    <a:pt x="1298064" y="1531743"/>
                    <a:pt x="1283887" y="1533014"/>
                    <a:pt x="1268292" y="1533014"/>
                  </a:cubicBezTo>
                  <a:cubicBezTo>
                    <a:pt x="1228595" y="1531743"/>
                    <a:pt x="1119430" y="1533014"/>
                    <a:pt x="1079734" y="1531743"/>
                  </a:cubicBezTo>
                  <a:cubicBezTo>
                    <a:pt x="1051379" y="1530474"/>
                    <a:pt x="484288" y="1539364"/>
                    <a:pt x="455933" y="1538093"/>
                  </a:cubicBezTo>
                  <a:cubicBezTo>
                    <a:pt x="448845" y="1538093"/>
                    <a:pt x="440338" y="1539364"/>
                    <a:pt x="433250" y="1539364"/>
                  </a:cubicBezTo>
                  <a:cubicBezTo>
                    <a:pt x="416237" y="1539364"/>
                    <a:pt x="400642" y="1540633"/>
                    <a:pt x="383629" y="1540633"/>
                  </a:cubicBezTo>
                  <a:cubicBezTo>
                    <a:pt x="341097" y="1540633"/>
                    <a:pt x="299983" y="1539364"/>
                    <a:pt x="257451" y="1538093"/>
                  </a:cubicBezTo>
                  <a:cubicBezTo>
                    <a:pt x="231932" y="1536824"/>
                    <a:pt x="206413" y="1535553"/>
                    <a:pt x="182312" y="1534283"/>
                  </a:cubicBezTo>
                  <a:cubicBezTo>
                    <a:pt x="136944" y="1533014"/>
                    <a:pt x="91577" y="1531743"/>
                    <a:pt x="44792" y="1531743"/>
                  </a:cubicBezTo>
                  <a:cubicBezTo>
                    <a:pt x="34505" y="1531743"/>
                    <a:pt x="25615" y="1531743"/>
                    <a:pt x="15455" y="1530474"/>
                  </a:cubicBezTo>
                  <a:cubicBezTo>
                    <a:pt x="6565" y="1529203"/>
                    <a:pt x="1485" y="1522853"/>
                    <a:pt x="4025" y="1513964"/>
                  </a:cubicBezTo>
                  <a:cubicBezTo>
                    <a:pt x="12915" y="1482286"/>
                    <a:pt x="9105" y="1453886"/>
                    <a:pt x="7835" y="1424350"/>
                  </a:cubicBezTo>
                  <a:cubicBezTo>
                    <a:pt x="6565" y="1364142"/>
                    <a:pt x="2755" y="1305070"/>
                    <a:pt x="4025" y="1244862"/>
                  </a:cubicBezTo>
                  <a:cubicBezTo>
                    <a:pt x="1485" y="1169885"/>
                    <a:pt x="-3595" y="241771"/>
                    <a:pt x="4025" y="165658"/>
                  </a:cubicBezTo>
                  <a:cubicBezTo>
                    <a:pt x="5295" y="150890"/>
                    <a:pt x="4025" y="134986"/>
                    <a:pt x="5295" y="120218"/>
                  </a:cubicBezTo>
                  <a:cubicBezTo>
                    <a:pt x="6565" y="96362"/>
                    <a:pt x="9105" y="70234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526664"/>
                  </a:moveTo>
                  <a:cubicBezTo>
                    <a:pt x="1874129" y="1510153"/>
                    <a:pt x="1875399" y="1497453"/>
                    <a:pt x="1875399" y="1484753"/>
                  </a:cubicBezTo>
                  <a:cubicBezTo>
                    <a:pt x="1874129" y="1419806"/>
                    <a:pt x="1872859" y="1359598"/>
                    <a:pt x="1872859" y="1294846"/>
                  </a:cubicBezTo>
                  <a:cubicBezTo>
                    <a:pt x="1872859" y="1265310"/>
                    <a:pt x="1875399" y="1235774"/>
                    <a:pt x="1874129" y="1206238"/>
                  </a:cubicBezTo>
                  <a:cubicBezTo>
                    <a:pt x="1874129" y="1178973"/>
                    <a:pt x="1872859" y="1150573"/>
                    <a:pt x="1871589" y="1123309"/>
                  </a:cubicBezTo>
                  <a:cubicBezTo>
                    <a:pt x="1866509" y="1081277"/>
                    <a:pt x="1855079" y="211099"/>
                    <a:pt x="1855079" y="169067"/>
                  </a:cubicBezTo>
                  <a:cubicBezTo>
                    <a:pt x="1852539" y="133850"/>
                    <a:pt x="1849999" y="97498"/>
                    <a:pt x="1847459" y="62282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94"/>
                    <a:pt x="29425" y="66826"/>
                  </a:cubicBezTo>
                  <a:cubicBezTo>
                    <a:pt x="28155" y="87274"/>
                    <a:pt x="28155" y="107722"/>
                    <a:pt x="26885" y="128170"/>
                  </a:cubicBezTo>
                  <a:cubicBezTo>
                    <a:pt x="25615" y="162251"/>
                    <a:pt x="23075" y="195195"/>
                    <a:pt x="21805" y="229275"/>
                  </a:cubicBezTo>
                  <a:cubicBezTo>
                    <a:pt x="16725" y="265627"/>
                    <a:pt x="23075" y="1153982"/>
                    <a:pt x="25615" y="1190334"/>
                  </a:cubicBezTo>
                  <a:cubicBezTo>
                    <a:pt x="25615" y="1228958"/>
                    <a:pt x="25615" y="1268718"/>
                    <a:pt x="26885" y="1307342"/>
                  </a:cubicBezTo>
                  <a:cubicBezTo>
                    <a:pt x="26885" y="1335742"/>
                    <a:pt x="29425" y="1364142"/>
                    <a:pt x="29425" y="1392542"/>
                  </a:cubicBezTo>
                  <a:cubicBezTo>
                    <a:pt x="29425" y="1423214"/>
                    <a:pt x="29425" y="1453886"/>
                    <a:pt x="28155" y="1484753"/>
                  </a:cubicBezTo>
                  <a:lnTo>
                    <a:pt x="28155" y="1494914"/>
                  </a:lnTo>
                  <a:cubicBezTo>
                    <a:pt x="28155" y="1505074"/>
                    <a:pt x="31965" y="1508884"/>
                    <a:pt x="40855" y="1508884"/>
                  </a:cubicBezTo>
                  <a:cubicBezTo>
                    <a:pt x="58969" y="1508884"/>
                    <a:pt x="78818" y="1510153"/>
                    <a:pt x="97248" y="1510153"/>
                  </a:cubicBezTo>
                  <a:cubicBezTo>
                    <a:pt x="124185" y="1510153"/>
                    <a:pt x="152539" y="1507614"/>
                    <a:pt x="179476" y="1510153"/>
                  </a:cubicBezTo>
                  <a:cubicBezTo>
                    <a:pt x="223426" y="1513964"/>
                    <a:pt x="267375" y="1516503"/>
                    <a:pt x="311325" y="1515234"/>
                  </a:cubicBezTo>
                  <a:cubicBezTo>
                    <a:pt x="339680" y="1513964"/>
                    <a:pt x="366616" y="1516503"/>
                    <a:pt x="394971" y="1516503"/>
                  </a:cubicBezTo>
                  <a:cubicBezTo>
                    <a:pt x="436085" y="1516503"/>
                    <a:pt x="477199" y="1515234"/>
                    <a:pt x="518313" y="1516503"/>
                  </a:cubicBezTo>
                  <a:cubicBezTo>
                    <a:pt x="579276" y="1517774"/>
                    <a:pt x="1248444" y="1507614"/>
                    <a:pt x="1310824" y="1510153"/>
                  </a:cubicBezTo>
                  <a:cubicBezTo>
                    <a:pt x="1337761" y="1511424"/>
                    <a:pt x="1364697" y="1512694"/>
                    <a:pt x="1390216" y="1512694"/>
                  </a:cubicBezTo>
                  <a:cubicBezTo>
                    <a:pt x="1437002" y="1515234"/>
                    <a:pt x="1482369" y="1511424"/>
                    <a:pt x="1529154" y="1515234"/>
                  </a:cubicBezTo>
                  <a:cubicBezTo>
                    <a:pt x="1567433" y="1517774"/>
                    <a:pt x="1605711" y="1517774"/>
                    <a:pt x="1643990" y="1520314"/>
                  </a:cubicBezTo>
                  <a:cubicBezTo>
                    <a:pt x="1700699" y="1524124"/>
                    <a:pt x="1757408" y="1526664"/>
                    <a:pt x="1814117" y="1527934"/>
                  </a:cubicBezTo>
                  <a:cubicBezTo>
                    <a:pt x="1834759" y="1527934"/>
                    <a:pt x="1852539" y="1526664"/>
                    <a:pt x="1872859" y="1526664"/>
                  </a:cubicBezTo>
                  <a:close/>
                </a:path>
              </a:pathLst>
            </a:custGeom>
            <a:solidFill>
              <a:srgbClr val="FED9F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35" name="Freeform 35"/>
          <p:cNvSpPr/>
          <p:nvPr/>
        </p:nvSpPr>
        <p:spPr>
          <a:xfrm rot="5400000">
            <a:off x="10922750" y="562384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0" y="0"/>
                </a:moveTo>
                <a:lnTo>
                  <a:pt x="742902" y="0"/>
                </a:lnTo>
                <a:lnTo>
                  <a:pt x="742902" y="2022754"/>
                </a:lnTo>
                <a:lnTo>
                  <a:pt x="0" y="2022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6" name="Freeform 36"/>
          <p:cNvSpPr/>
          <p:nvPr/>
        </p:nvSpPr>
        <p:spPr>
          <a:xfrm rot="5400000">
            <a:off x="15396331" y="562384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0" y="0"/>
                </a:moveTo>
                <a:lnTo>
                  <a:pt x="742902" y="0"/>
                </a:lnTo>
                <a:lnTo>
                  <a:pt x="742902" y="2022754"/>
                </a:lnTo>
                <a:lnTo>
                  <a:pt x="0" y="2022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7" name="Freeform 37"/>
          <p:cNvSpPr/>
          <p:nvPr/>
        </p:nvSpPr>
        <p:spPr>
          <a:xfrm rot="5400000" flipH="1" flipV="1">
            <a:off x="13188215" y="4177121"/>
            <a:ext cx="742902" cy="2022754"/>
          </a:xfrm>
          <a:custGeom>
            <a:avLst/>
            <a:gdLst/>
            <a:ahLst/>
            <a:cxnLst/>
            <a:rect l="l" t="t" r="r" b="b"/>
            <a:pathLst>
              <a:path w="742902" h="2022754">
                <a:moveTo>
                  <a:pt x="742903" y="2022754"/>
                </a:moveTo>
                <a:lnTo>
                  <a:pt x="0" y="2022754"/>
                </a:lnTo>
                <a:lnTo>
                  <a:pt x="0" y="0"/>
                </a:lnTo>
                <a:lnTo>
                  <a:pt x="742903" y="0"/>
                </a:lnTo>
                <a:lnTo>
                  <a:pt x="742903" y="202275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8" name="Group 38"/>
          <p:cNvGrpSpPr/>
          <p:nvPr/>
        </p:nvGrpSpPr>
        <p:grpSpPr>
          <a:xfrm>
            <a:off x="2234468" y="5830635"/>
            <a:ext cx="285750" cy="28575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39F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1161427" y="5830635"/>
            <a:ext cx="285750" cy="285750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AFC1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3393167" y="5830635"/>
            <a:ext cx="285750" cy="285750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C7E0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466208" y="5830635"/>
            <a:ext cx="285750" cy="285750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AFC1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5624907" y="5830635"/>
            <a:ext cx="285750" cy="285750"/>
            <a:chOff x="0" y="0"/>
            <a:chExt cx="8128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39F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697948" y="5830635"/>
            <a:ext cx="285750" cy="285750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C7E0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8929687" y="5830635"/>
            <a:ext cx="285750" cy="285750"/>
            <a:chOff x="0" y="0"/>
            <a:chExt cx="812800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39F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9" name="Freeform 59"/>
          <p:cNvSpPr/>
          <p:nvPr/>
        </p:nvSpPr>
        <p:spPr>
          <a:xfrm>
            <a:off x="3556398" y="3580249"/>
            <a:ext cx="2391121" cy="606883"/>
          </a:xfrm>
          <a:custGeom>
            <a:avLst/>
            <a:gdLst/>
            <a:ahLst/>
            <a:cxnLst/>
            <a:rect l="l" t="t" r="r" b="b"/>
            <a:pathLst>
              <a:path w="2391121" h="606883">
                <a:moveTo>
                  <a:pt x="0" y="0"/>
                </a:moveTo>
                <a:lnTo>
                  <a:pt x="2391120" y="0"/>
                </a:lnTo>
                <a:lnTo>
                  <a:pt x="2391120" y="606883"/>
                </a:lnTo>
                <a:lnTo>
                  <a:pt x="0" y="60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0" name="Freeform 60"/>
          <p:cNvSpPr/>
          <p:nvPr/>
        </p:nvSpPr>
        <p:spPr>
          <a:xfrm>
            <a:off x="1494298" y="8315507"/>
            <a:ext cx="2142477" cy="859412"/>
          </a:xfrm>
          <a:custGeom>
            <a:avLst/>
            <a:gdLst/>
            <a:ahLst/>
            <a:cxnLst/>
            <a:rect l="l" t="t" r="r" b="b"/>
            <a:pathLst>
              <a:path w="2142477" h="859412">
                <a:moveTo>
                  <a:pt x="0" y="0"/>
                </a:moveTo>
                <a:lnTo>
                  <a:pt x="2142476" y="0"/>
                </a:lnTo>
                <a:lnTo>
                  <a:pt x="2142476" y="859412"/>
                </a:lnTo>
                <a:lnTo>
                  <a:pt x="0" y="8594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1" name="Freeform 61"/>
          <p:cNvSpPr/>
          <p:nvPr/>
        </p:nvSpPr>
        <p:spPr>
          <a:xfrm>
            <a:off x="10307178" y="8301522"/>
            <a:ext cx="1998400" cy="759392"/>
          </a:xfrm>
          <a:custGeom>
            <a:avLst/>
            <a:gdLst/>
            <a:ahLst/>
            <a:cxnLst/>
            <a:rect l="l" t="t" r="r" b="b"/>
            <a:pathLst>
              <a:path w="1998400" h="759392">
                <a:moveTo>
                  <a:pt x="0" y="0"/>
                </a:moveTo>
                <a:lnTo>
                  <a:pt x="1998400" y="0"/>
                </a:lnTo>
                <a:lnTo>
                  <a:pt x="1998400" y="759392"/>
                </a:lnTo>
                <a:lnTo>
                  <a:pt x="0" y="7593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2" name="Freeform 62"/>
          <p:cNvSpPr/>
          <p:nvPr/>
        </p:nvSpPr>
        <p:spPr>
          <a:xfrm>
            <a:off x="5903045" y="8361019"/>
            <a:ext cx="1846540" cy="258516"/>
          </a:xfrm>
          <a:custGeom>
            <a:avLst/>
            <a:gdLst/>
            <a:ahLst/>
            <a:cxnLst/>
            <a:rect l="l" t="t" r="r" b="b"/>
            <a:pathLst>
              <a:path w="1846540" h="258516">
                <a:moveTo>
                  <a:pt x="0" y="0"/>
                </a:moveTo>
                <a:lnTo>
                  <a:pt x="1846539" y="0"/>
                </a:lnTo>
                <a:lnTo>
                  <a:pt x="1846539" y="258515"/>
                </a:lnTo>
                <a:lnTo>
                  <a:pt x="0" y="2585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3" name="Freeform 63"/>
          <p:cNvSpPr/>
          <p:nvPr/>
        </p:nvSpPr>
        <p:spPr>
          <a:xfrm>
            <a:off x="13118588" y="3659242"/>
            <a:ext cx="882158" cy="870396"/>
          </a:xfrm>
          <a:custGeom>
            <a:avLst/>
            <a:gdLst/>
            <a:ahLst/>
            <a:cxnLst/>
            <a:rect l="l" t="t" r="r" b="b"/>
            <a:pathLst>
              <a:path w="882158" h="870396">
                <a:moveTo>
                  <a:pt x="0" y="0"/>
                </a:moveTo>
                <a:lnTo>
                  <a:pt x="882158" y="0"/>
                </a:lnTo>
                <a:lnTo>
                  <a:pt x="882158" y="870396"/>
                </a:lnTo>
                <a:lnTo>
                  <a:pt x="0" y="8703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4" name="Freeform 64"/>
          <p:cNvSpPr/>
          <p:nvPr/>
        </p:nvSpPr>
        <p:spPr>
          <a:xfrm>
            <a:off x="15286881" y="8301522"/>
            <a:ext cx="905352" cy="956778"/>
          </a:xfrm>
          <a:custGeom>
            <a:avLst/>
            <a:gdLst/>
            <a:ahLst/>
            <a:cxnLst/>
            <a:rect l="l" t="t" r="r" b="b"/>
            <a:pathLst>
              <a:path w="905352" h="956778">
                <a:moveTo>
                  <a:pt x="0" y="0"/>
                </a:moveTo>
                <a:lnTo>
                  <a:pt x="905352" y="0"/>
                </a:lnTo>
                <a:lnTo>
                  <a:pt x="905352" y="956778"/>
                </a:lnTo>
                <a:lnTo>
                  <a:pt x="0" y="9567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5" name="TextBox 65"/>
          <p:cNvSpPr txBox="1"/>
          <p:nvPr/>
        </p:nvSpPr>
        <p:spPr>
          <a:xfrm>
            <a:off x="3497140" y="2888979"/>
            <a:ext cx="2509636" cy="5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Hogeschool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794058" y="2515073"/>
            <a:ext cx="2509636" cy="151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Kapper </a:t>
            </a:r>
          </a:p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zelfstandig in bijberoep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586005" y="7658282"/>
            <a:ext cx="2509636" cy="5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Educator 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265400" y="7639232"/>
            <a:ext cx="2509636" cy="1032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Middelbaar</a:t>
            </a:r>
          </a:p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endParaRPr lang="en-US" sz="3000">
              <a:solidFill>
                <a:srgbClr val="2A2B39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10049484" y="7639232"/>
            <a:ext cx="2509636" cy="5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Colorist Kapsalon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4571043" y="7658282"/>
            <a:ext cx="2509636" cy="5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Droom onstaan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2279871" y="2627223"/>
            <a:ext cx="2509636" cy="1032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Leerkracht Volwassenonderwijs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996586" y="6614802"/>
            <a:ext cx="805063" cy="548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20"/>
              </a:lnSpc>
            </a:pPr>
            <a:r>
              <a:rPr lang="en-US" sz="2984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1997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431053" y="6614802"/>
            <a:ext cx="805063" cy="548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20"/>
              </a:lnSpc>
            </a:pPr>
            <a:r>
              <a:rPr lang="en-US" sz="2984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2004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206552" y="4640317"/>
            <a:ext cx="805063" cy="548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20"/>
              </a:lnSpc>
            </a:pPr>
            <a:r>
              <a:rPr lang="en-US" sz="2984">
                <a:solidFill>
                  <a:srgbClr val="2A2B39"/>
                </a:solidFill>
                <a:latin typeface="Ballpoint"/>
                <a:ea typeface="Ballpoint"/>
                <a:cs typeface="Ballpoint"/>
                <a:sym typeface="Ballpoint"/>
              </a:rPr>
              <a:t>2001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5695035" y="687766"/>
            <a:ext cx="6897931" cy="86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5"/>
              </a:lnSpc>
              <a:spcBef>
                <a:spcPct val="0"/>
              </a:spcBef>
            </a:pPr>
            <a:r>
              <a:rPr lang="en-US" sz="6853" spc="342">
                <a:solidFill>
                  <a:srgbClr val="2A2B39"/>
                </a:solidFill>
                <a:latin typeface="Corben"/>
                <a:ea typeface="Corben"/>
                <a:cs typeface="Corben"/>
                <a:sym typeface="Corben"/>
              </a:rPr>
              <a:t>LOOPBAAN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44935" y="3555594"/>
            <a:ext cx="3394836" cy="5398604"/>
            <a:chOff x="0" y="0"/>
            <a:chExt cx="739109" cy="1175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9109" cy="1175361"/>
            </a:xfrm>
            <a:custGeom>
              <a:avLst/>
              <a:gdLst/>
              <a:ahLst/>
              <a:cxnLst/>
              <a:rect l="l" t="t" r="r" b="b"/>
              <a:pathLst>
                <a:path w="739109" h="1175361">
                  <a:moveTo>
                    <a:pt x="0" y="0"/>
                  </a:moveTo>
                  <a:lnTo>
                    <a:pt x="739109" y="0"/>
                  </a:lnTo>
                  <a:lnTo>
                    <a:pt x="739109" y="1175361"/>
                  </a:lnTo>
                  <a:lnTo>
                    <a:pt x="0" y="1175361"/>
                  </a:lnTo>
                  <a:close/>
                </a:path>
              </a:pathLst>
            </a:custGeom>
            <a:blipFill>
              <a:blip r:embed="rId2"/>
              <a:stretch>
                <a:fillRect l="-9561" r="-9561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868915" y="4005623"/>
            <a:ext cx="3394836" cy="4498546"/>
            <a:chOff x="0" y="0"/>
            <a:chExt cx="739109" cy="9794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39109" cy="979405"/>
            </a:xfrm>
            <a:custGeom>
              <a:avLst/>
              <a:gdLst/>
              <a:ahLst/>
              <a:cxnLst/>
              <a:rect l="l" t="t" r="r" b="b"/>
              <a:pathLst>
                <a:path w="739109" h="979405">
                  <a:moveTo>
                    <a:pt x="0" y="0"/>
                  </a:moveTo>
                  <a:lnTo>
                    <a:pt x="739109" y="0"/>
                  </a:lnTo>
                  <a:lnTo>
                    <a:pt x="739109" y="979405"/>
                  </a:lnTo>
                  <a:lnTo>
                    <a:pt x="0" y="979405"/>
                  </a:lnTo>
                  <a:close/>
                </a:path>
              </a:pathLst>
            </a:custGeom>
            <a:blipFill>
              <a:blip r:embed="rId3"/>
              <a:stretch>
                <a:fillRect t="-371" b="-371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16895" y="4005623"/>
            <a:ext cx="3394836" cy="4498546"/>
            <a:chOff x="0" y="0"/>
            <a:chExt cx="739109" cy="9794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9109" cy="979405"/>
            </a:xfrm>
            <a:custGeom>
              <a:avLst/>
              <a:gdLst/>
              <a:ahLst/>
              <a:cxnLst/>
              <a:rect l="l" t="t" r="r" b="b"/>
              <a:pathLst>
                <a:path w="739109" h="979405">
                  <a:moveTo>
                    <a:pt x="0" y="0"/>
                  </a:moveTo>
                  <a:lnTo>
                    <a:pt x="739109" y="0"/>
                  </a:lnTo>
                  <a:lnTo>
                    <a:pt x="739109" y="979405"/>
                  </a:lnTo>
                  <a:lnTo>
                    <a:pt x="0" y="979405"/>
                  </a:lnTo>
                  <a:close/>
                </a:path>
              </a:pathLst>
            </a:custGeom>
            <a:blipFill>
              <a:blip r:embed="rId4"/>
              <a:stretch>
                <a:fillRect t="-371" b="-371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595968" y="4557478"/>
            <a:ext cx="3394836" cy="3394836"/>
            <a:chOff x="0" y="0"/>
            <a:chExt cx="739109" cy="7391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39109" cy="739109"/>
            </a:xfrm>
            <a:custGeom>
              <a:avLst/>
              <a:gdLst/>
              <a:ahLst/>
              <a:cxnLst/>
              <a:rect l="l" t="t" r="r" b="b"/>
              <a:pathLst>
                <a:path w="739109" h="739109">
                  <a:moveTo>
                    <a:pt x="0" y="0"/>
                  </a:moveTo>
                  <a:lnTo>
                    <a:pt x="739109" y="0"/>
                  </a:lnTo>
                  <a:lnTo>
                    <a:pt x="739109" y="739109"/>
                  </a:lnTo>
                  <a:lnTo>
                    <a:pt x="0" y="739109"/>
                  </a:lnTo>
                  <a:close/>
                </a:path>
              </a:pathLst>
            </a:custGeom>
            <a:blipFill>
              <a:blip r:embed="rId5"/>
              <a:stretch>
                <a:fillRect l="-15527" t="-25239" b="-28797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9842" y="4557478"/>
            <a:ext cx="3394836" cy="3394836"/>
            <a:chOff x="0" y="0"/>
            <a:chExt cx="739109" cy="73910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39109" cy="739109"/>
            </a:xfrm>
            <a:custGeom>
              <a:avLst/>
              <a:gdLst/>
              <a:ahLst/>
              <a:cxnLst/>
              <a:rect l="l" t="t" r="r" b="b"/>
              <a:pathLst>
                <a:path w="739109" h="739109">
                  <a:moveTo>
                    <a:pt x="0" y="0"/>
                  </a:moveTo>
                  <a:lnTo>
                    <a:pt x="739109" y="0"/>
                  </a:lnTo>
                  <a:lnTo>
                    <a:pt x="739109" y="739109"/>
                  </a:lnTo>
                  <a:lnTo>
                    <a:pt x="0" y="739109"/>
                  </a:lnTo>
                  <a:close/>
                </a:path>
              </a:pathLst>
            </a:custGeom>
            <a:blipFill>
              <a:blip r:embed="rId6"/>
              <a:stretch>
                <a:fillRect t="-16666" b="-16666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299367" y="3565119"/>
            <a:ext cx="17681912" cy="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3" name="AutoShape 13"/>
          <p:cNvSpPr/>
          <p:nvPr/>
        </p:nvSpPr>
        <p:spPr>
          <a:xfrm flipH="1" flipV="1">
            <a:off x="17981278" y="0"/>
            <a:ext cx="0" cy="1028700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4" name="AutoShape 14"/>
          <p:cNvSpPr/>
          <p:nvPr/>
        </p:nvSpPr>
        <p:spPr>
          <a:xfrm flipH="1" flipV="1">
            <a:off x="299367" y="0"/>
            <a:ext cx="0" cy="1028700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7634279" y="267028"/>
            <a:ext cx="2945666" cy="2945666"/>
          </a:xfrm>
          <a:custGeom>
            <a:avLst/>
            <a:gdLst/>
            <a:ahLst/>
            <a:cxnLst/>
            <a:rect l="l" t="t" r="r" b="b"/>
            <a:pathLst>
              <a:path w="2945666" h="2945666">
                <a:moveTo>
                  <a:pt x="0" y="0"/>
                </a:moveTo>
                <a:lnTo>
                  <a:pt x="2945666" y="0"/>
                </a:lnTo>
                <a:lnTo>
                  <a:pt x="2945666" y="2945666"/>
                </a:lnTo>
                <a:lnTo>
                  <a:pt x="0" y="29456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44935" y="3555594"/>
            <a:ext cx="3394836" cy="5398604"/>
            <a:chOff x="0" y="0"/>
            <a:chExt cx="739109" cy="1175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9109" cy="1175361"/>
            </a:xfrm>
            <a:custGeom>
              <a:avLst/>
              <a:gdLst/>
              <a:ahLst/>
              <a:cxnLst/>
              <a:rect l="l" t="t" r="r" b="b"/>
              <a:pathLst>
                <a:path w="739109" h="1175361">
                  <a:moveTo>
                    <a:pt x="0" y="0"/>
                  </a:moveTo>
                  <a:lnTo>
                    <a:pt x="739109" y="0"/>
                  </a:lnTo>
                  <a:lnTo>
                    <a:pt x="739109" y="1175361"/>
                  </a:lnTo>
                  <a:lnTo>
                    <a:pt x="0" y="1175361"/>
                  </a:lnTo>
                  <a:close/>
                </a:path>
              </a:pathLst>
            </a:custGeom>
            <a:blipFill>
              <a:blip r:embed="rId2"/>
              <a:stretch>
                <a:fillRect l="-29511" r="-29511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869124" y="4829269"/>
            <a:ext cx="3394836" cy="2851253"/>
            <a:chOff x="0" y="0"/>
            <a:chExt cx="739109" cy="6207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39109" cy="620763"/>
            </a:xfrm>
            <a:custGeom>
              <a:avLst/>
              <a:gdLst/>
              <a:ahLst/>
              <a:cxnLst/>
              <a:rect l="l" t="t" r="r" b="b"/>
              <a:pathLst>
                <a:path w="739109" h="620763">
                  <a:moveTo>
                    <a:pt x="0" y="0"/>
                  </a:moveTo>
                  <a:lnTo>
                    <a:pt x="739109" y="0"/>
                  </a:lnTo>
                  <a:lnTo>
                    <a:pt x="739109" y="620763"/>
                  </a:lnTo>
                  <a:lnTo>
                    <a:pt x="0" y="620763"/>
                  </a:lnTo>
                  <a:close/>
                </a:path>
              </a:pathLst>
            </a:custGeom>
            <a:blipFill>
              <a:blip r:embed="rId3"/>
              <a:stretch>
                <a:fillRect l="-12762" r="-12762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16895" y="4005623"/>
            <a:ext cx="3394836" cy="4498546"/>
            <a:chOff x="0" y="0"/>
            <a:chExt cx="739109" cy="9794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9109" cy="979405"/>
            </a:xfrm>
            <a:custGeom>
              <a:avLst/>
              <a:gdLst/>
              <a:ahLst/>
              <a:cxnLst/>
              <a:rect l="l" t="t" r="r" b="b"/>
              <a:pathLst>
                <a:path w="739109" h="979405">
                  <a:moveTo>
                    <a:pt x="0" y="0"/>
                  </a:moveTo>
                  <a:lnTo>
                    <a:pt x="739109" y="0"/>
                  </a:lnTo>
                  <a:lnTo>
                    <a:pt x="739109" y="979405"/>
                  </a:lnTo>
                  <a:lnTo>
                    <a:pt x="0" y="979405"/>
                  </a:lnTo>
                  <a:close/>
                </a:path>
              </a:pathLst>
            </a:custGeom>
            <a:blipFill>
              <a:blip r:embed="rId4"/>
              <a:stretch>
                <a:fillRect l="-3004" r="-3004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94324" y="5929503"/>
            <a:ext cx="3394836" cy="876790"/>
            <a:chOff x="0" y="0"/>
            <a:chExt cx="739109" cy="1908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39109" cy="190891"/>
            </a:xfrm>
            <a:custGeom>
              <a:avLst/>
              <a:gdLst/>
              <a:ahLst/>
              <a:cxnLst/>
              <a:rect l="l" t="t" r="r" b="b"/>
              <a:pathLst>
                <a:path w="739109" h="190891">
                  <a:moveTo>
                    <a:pt x="0" y="0"/>
                  </a:moveTo>
                  <a:lnTo>
                    <a:pt x="739109" y="0"/>
                  </a:lnTo>
                  <a:lnTo>
                    <a:pt x="739109" y="190891"/>
                  </a:lnTo>
                  <a:lnTo>
                    <a:pt x="0" y="190891"/>
                  </a:lnTo>
                  <a:close/>
                </a:path>
              </a:pathLst>
            </a:custGeom>
            <a:blipFill>
              <a:blip r:embed="rId5"/>
              <a:stretch>
                <a:fillRect l="-1796" r="-1796"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9842" y="4557478"/>
            <a:ext cx="3394836" cy="3394836"/>
            <a:chOff x="0" y="0"/>
            <a:chExt cx="739109" cy="73910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39109" cy="739109"/>
            </a:xfrm>
            <a:custGeom>
              <a:avLst/>
              <a:gdLst/>
              <a:ahLst/>
              <a:cxnLst/>
              <a:rect l="l" t="t" r="r" b="b"/>
              <a:pathLst>
                <a:path w="739109" h="739109">
                  <a:moveTo>
                    <a:pt x="0" y="0"/>
                  </a:moveTo>
                  <a:lnTo>
                    <a:pt x="739109" y="0"/>
                  </a:lnTo>
                  <a:lnTo>
                    <a:pt x="739109" y="739109"/>
                  </a:lnTo>
                  <a:lnTo>
                    <a:pt x="0" y="739109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 w="19050" cap="sq">
              <a:solidFill>
                <a:srgbClr val="222222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299367" y="3565119"/>
            <a:ext cx="17681912" cy="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3" name="AutoShape 13"/>
          <p:cNvSpPr/>
          <p:nvPr/>
        </p:nvSpPr>
        <p:spPr>
          <a:xfrm flipH="1" flipV="1">
            <a:off x="17981278" y="0"/>
            <a:ext cx="0" cy="1028700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4" name="AutoShape 14"/>
          <p:cNvSpPr/>
          <p:nvPr/>
        </p:nvSpPr>
        <p:spPr>
          <a:xfrm flipH="1" flipV="1">
            <a:off x="299367" y="0"/>
            <a:ext cx="0" cy="1028700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1849" y="-425128"/>
            <a:ext cx="15671569" cy="14360856"/>
          </a:xfrm>
          <a:custGeom>
            <a:avLst/>
            <a:gdLst/>
            <a:ahLst/>
            <a:cxnLst/>
            <a:rect l="l" t="t" r="r" b="b"/>
            <a:pathLst>
              <a:path w="15671569" h="14360856">
                <a:moveTo>
                  <a:pt x="0" y="0"/>
                </a:moveTo>
                <a:lnTo>
                  <a:pt x="15671569" y="0"/>
                </a:lnTo>
                <a:lnTo>
                  <a:pt x="15671569" y="14360856"/>
                </a:lnTo>
                <a:lnTo>
                  <a:pt x="0" y="1436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-550754" y="116003"/>
            <a:ext cx="7080046" cy="10256323"/>
          </a:xfrm>
          <a:custGeom>
            <a:avLst/>
            <a:gdLst/>
            <a:ahLst/>
            <a:cxnLst/>
            <a:rect l="l" t="t" r="r" b="b"/>
            <a:pathLst>
              <a:path w="7080046" h="10256323">
                <a:moveTo>
                  <a:pt x="0" y="0"/>
                </a:moveTo>
                <a:lnTo>
                  <a:pt x="7080046" y="0"/>
                </a:lnTo>
                <a:lnTo>
                  <a:pt x="7080046" y="10256322"/>
                </a:lnTo>
                <a:lnTo>
                  <a:pt x="0" y="10256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4" r="-265" b="-18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>
            <a:off x="5482033" y="7780366"/>
            <a:ext cx="7411201" cy="2591960"/>
          </a:xfrm>
          <a:custGeom>
            <a:avLst/>
            <a:gdLst/>
            <a:ahLst/>
            <a:cxnLst/>
            <a:rect l="l" t="t" r="r" b="b"/>
            <a:pathLst>
              <a:path w="7411201" h="2591960">
                <a:moveTo>
                  <a:pt x="0" y="0"/>
                </a:moveTo>
                <a:lnTo>
                  <a:pt x="7411201" y="0"/>
                </a:lnTo>
                <a:lnTo>
                  <a:pt x="7411201" y="2591959"/>
                </a:lnTo>
                <a:lnTo>
                  <a:pt x="0" y="25919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5204768" y="2898779"/>
            <a:ext cx="10427494" cy="6359521"/>
            <a:chOff x="0" y="0"/>
            <a:chExt cx="13903325" cy="8479361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3903325" cy="711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9"/>
                </a:lnSpc>
              </a:pPr>
              <a:r>
                <a:rPr lang="en-US" sz="8799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Wie zou graag gedachten kunnen lezen? </a:t>
              </a:r>
            </a:p>
            <a:p>
              <a:pPr algn="ctr">
                <a:lnSpc>
                  <a:spcPts val="10559"/>
                </a:lnSpc>
              </a:pPr>
              <a:endPara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488126"/>
              <a:ext cx="13903325" cy="991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7128" y="-238939"/>
            <a:ext cx="10169252" cy="10169252"/>
          </a:xfrm>
          <a:custGeom>
            <a:avLst/>
            <a:gdLst/>
            <a:ahLst/>
            <a:cxnLst/>
            <a:rect l="l" t="t" r="r" b="b"/>
            <a:pathLst>
              <a:path w="10169252" h="10169252">
                <a:moveTo>
                  <a:pt x="0" y="0"/>
                </a:moveTo>
                <a:lnTo>
                  <a:pt x="10169252" y="0"/>
                </a:lnTo>
                <a:lnTo>
                  <a:pt x="10169252" y="10169252"/>
                </a:lnTo>
                <a:lnTo>
                  <a:pt x="0" y="10169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1595" y="2544718"/>
            <a:ext cx="8057012" cy="80570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6654" y="3431743"/>
            <a:ext cx="15534692" cy="3873033"/>
          </a:xfrm>
          <a:custGeom>
            <a:avLst/>
            <a:gdLst/>
            <a:ahLst/>
            <a:cxnLst/>
            <a:rect l="l" t="t" r="r" b="b"/>
            <a:pathLst>
              <a:path w="15534692" h="3873033">
                <a:moveTo>
                  <a:pt x="0" y="0"/>
                </a:moveTo>
                <a:lnTo>
                  <a:pt x="15534692" y="0"/>
                </a:lnTo>
                <a:lnTo>
                  <a:pt x="15534692" y="3873033"/>
                </a:lnTo>
                <a:lnTo>
                  <a:pt x="0" y="3873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7000"/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89966" y="1765860"/>
            <a:ext cx="10908069" cy="6755281"/>
            <a:chOff x="0" y="0"/>
            <a:chExt cx="14544092" cy="900704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71000"/>
            </a:blip>
            <a:srcRect l="9948" t="22693" r="23076" b="15090"/>
            <a:stretch>
              <a:fillRect/>
            </a:stretch>
          </p:blipFill>
          <p:spPr>
            <a:xfrm>
              <a:off x="0" y="0"/>
              <a:ext cx="14544092" cy="9007041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6176222" y="5880841"/>
            <a:ext cx="5935556" cy="2640299"/>
          </a:xfrm>
          <a:custGeom>
            <a:avLst/>
            <a:gdLst/>
            <a:ahLst/>
            <a:cxnLst/>
            <a:rect l="l" t="t" r="r" b="b"/>
            <a:pathLst>
              <a:path w="5935556" h="2640299">
                <a:moveTo>
                  <a:pt x="0" y="0"/>
                </a:moveTo>
                <a:lnTo>
                  <a:pt x="5935556" y="0"/>
                </a:lnTo>
                <a:lnTo>
                  <a:pt x="5935556" y="2640299"/>
                </a:lnTo>
                <a:lnTo>
                  <a:pt x="0" y="26402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TextBox 5"/>
          <p:cNvSpPr txBox="1"/>
          <p:nvPr/>
        </p:nvSpPr>
        <p:spPr>
          <a:xfrm>
            <a:off x="2210992" y="1549497"/>
            <a:ext cx="14057645" cy="1784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06"/>
              </a:lnSpc>
            </a:pPr>
            <a:r>
              <a:rPr lang="en-US" sz="14501">
                <a:solidFill>
                  <a:srgbClr val="45424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we ADAPT together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91121" y="0"/>
            <a:ext cx="14505758" cy="10287000"/>
          </a:xfrm>
          <a:custGeom>
            <a:avLst/>
            <a:gdLst/>
            <a:ahLst/>
            <a:cxnLst/>
            <a:rect l="l" t="t" r="r" b="b"/>
            <a:pathLst>
              <a:path w="14505758" h="10287000">
                <a:moveTo>
                  <a:pt x="0" y="0"/>
                </a:moveTo>
                <a:lnTo>
                  <a:pt x="14505758" y="0"/>
                </a:lnTo>
                <a:lnTo>
                  <a:pt x="145057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30269" y="5274113"/>
            <a:ext cx="2935163" cy="4402745"/>
            <a:chOff x="0" y="0"/>
            <a:chExt cx="2874772" cy="43121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74772" cy="4312158"/>
            </a:xfrm>
            <a:custGeom>
              <a:avLst/>
              <a:gdLst/>
              <a:ahLst/>
              <a:cxnLst/>
              <a:rect l="l" t="t" r="r" b="b"/>
              <a:pathLst>
                <a:path w="2874772" h="4312158">
                  <a:moveTo>
                    <a:pt x="0" y="0"/>
                  </a:moveTo>
                  <a:lnTo>
                    <a:pt x="2874772" y="0"/>
                  </a:lnTo>
                  <a:lnTo>
                    <a:pt x="2874772" y="4312158"/>
                  </a:lnTo>
                  <a:lnTo>
                    <a:pt x="0" y="4312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38056" y="622419"/>
            <a:ext cx="2935812" cy="4401967"/>
            <a:chOff x="0" y="0"/>
            <a:chExt cx="2875407" cy="43113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75407" cy="4311396"/>
            </a:xfrm>
            <a:custGeom>
              <a:avLst/>
              <a:gdLst/>
              <a:ahLst/>
              <a:cxnLst/>
              <a:rect l="l" t="t" r="r" b="b"/>
              <a:pathLst>
                <a:path w="2875407" h="4311396">
                  <a:moveTo>
                    <a:pt x="0" y="0"/>
                  </a:moveTo>
                  <a:lnTo>
                    <a:pt x="2875407" y="0"/>
                  </a:lnTo>
                  <a:lnTo>
                    <a:pt x="2875407" y="4311396"/>
                  </a:lnTo>
                  <a:lnTo>
                    <a:pt x="0" y="4311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44646" y="5270522"/>
            <a:ext cx="2935163" cy="4400968"/>
            <a:chOff x="0" y="0"/>
            <a:chExt cx="2874772" cy="43104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74772" cy="4310380"/>
            </a:xfrm>
            <a:custGeom>
              <a:avLst/>
              <a:gdLst/>
              <a:ahLst/>
              <a:cxnLst/>
              <a:rect l="l" t="t" r="r" b="b"/>
              <a:pathLst>
                <a:path w="2874772" h="4310380">
                  <a:moveTo>
                    <a:pt x="0" y="0"/>
                  </a:moveTo>
                  <a:lnTo>
                    <a:pt x="2874772" y="0"/>
                  </a:lnTo>
                  <a:lnTo>
                    <a:pt x="2874772" y="4310380"/>
                  </a:lnTo>
                  <a:lnTo>
                    <a:pt x="0" y="4310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5036" y="5274113"/>
            <a:ext cx="2921626" cy="4380675"/>
            <a:chOff x="0" y="0"/>
            <a:chExt cx="2861513" cy="42905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861564" cy="4290568"/>
            </a:xfrm>
            <a:custGeom>
              <a:avLst/>
              <a:gdLst/>
              <a:ahLst/>
              <a:cxnLst/>
              <a:rect l="l" t="t" r="r" b="b"/>
              <a:pathLst>
                <a:path w="2861564" h="4290568">
                  <a:moveTo>
                    <a:pt x="0" y="0"/>
                  </a:moveTo>
                  <a:lnTo>
                    <a:pt x="2861564" y="0"/>
                  </a:lnTo>
                  <a:lnTo>
                    <a:pt x="2861564" y="4290568"/>
                  </a:lnTo>
                  <a:lnTo>
                    <a:pt x="0" y="4290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538056" y="5274113"/>
            <a:ext cx="2930366" cy="4393798"/>
            <a:chOff x="0" y="0"/>
            <a:chExt cx="2870073" cy="43033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70073" cy="4303395"/>
            </a:xfrm>
            <a:custGeom>
              <a:avLst/>
              <a:gdLst/>
              <a:ahLst/>
              <a:cxnLst/>
              <a:rect l="l" t="t" r="r" b="b"/>
              <a:pathLst>
                <a:path w="2870073" h="4303395">
                  <a:moveTo>
                    <a:pt x="0" y="0"/>
                  </a:moveTo>
                  <a:lnTo>
                    <a:pt x="2870073" y="0"/>
                  </a:lnTo>
                  <a:lnTo>
                    <a:pt x="2870073" y="4303395"/>
                  </a:lnTo>
                  <a:lnTo>
                    <a:pt x="0" y="4303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43985" y="622419"/>
            <a:ext cx="2935825" cy="4401967"/>
            <a:chOff x="0" y="0"/>
            <a:chExt cx="2875420" cy="431139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5407" cy="4311396"/>
            </a:xfrm>
            <a:custGeom>
              <a:avLst/>
              <a:gdLst/>
              <a:ahLst/>
              <a:cxnLst/>
              <a:rect l="l" t="t" r="r" b="b"/>
              <a:pathLst>
                <a:path w="2875407" h="4311396">
                  <a:moveTo>
                    <a:pt x="0" y="0"/>
                  </a:moveTo>
                  <a:lnTo>
                    <a:pt x="2875407" y="0"/>
                  </a:lnTo>
                  <a:lnTo>
                    <a:pt x="2875407" y="4311396"/>
                  </a:lnTo>
                  <a:lnTo>
                    <a:pt x="0" y="4311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815036" y="1602794"/>
            <a:ext cx="5476784" cy="2236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9"/>
              </a:lnSpc>
            </a:pPr>
            <a:r>
              <a:rPr lang="en-US" sz="6891" spc="1040">
                <a:solidFill>
                  <a:srgbClr val="413D3D"/>
                </a:solidFill>
                <a:latin typeface="Gotham"/>
                <a:ea typeface="Gotham"/>
                <a:cs typeface="Gotham"/>
                <a:sym typeface="Gotham"/>
              </a:rPr>
              <a:t>FUNDA MENTALS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-58904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Menselijk gezicht, poster, schermopname&#10;&#10;Door AI gegenereerde inhoud is mogelijk onjuist.">
            <a:extLst>
              <a:ext uri="{FF2B5EF4-FFF2-40B4-BE49-F238E27FC236}">
                <a16:creationId xmlns:a16="http://schemas.microsoft.com/office/drawing/2014/main" id="{D0389454-683C-06CD-05E0-0081BD7AB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298" y="107219"/>
            <a:ext cx="7099403" cy="1007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77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1191" y="-3584650"/>
            <a:ext cx="18970382" cy="5718411"/>
            <a:chOff x="0" y="0"/>
            <a:chExt cx="45047194" cy="13578976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44902415" cy="13434196"/>
            </a:xfrm>
            <a:custGeom>
              <a:avLst/>
              <a:gdLst/>
              <a:ahLst/>
              <a:cxnLst/>
              <a:rect l="l" t="t" r="r" b="b"/>
              <a:pathLst>
                <a:path w="44902415" h="13434196">
                  <a:moveTo>
                    <a:pt x="0" y="0"/>
                  </a:moveTo>
                  <a:lnTo>
                    <a:pt x="44902415" y="0"/>
                  </a:lnTo>
                  <a:lnTo>
                    <a:pt x="44902415" y="13434196"/>
                  </a:lnTo>
                  <a:lnTo>
                    <a:pt x="0" y="134341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45047195" cy="13578976"/>
            </a:xfrm>
            <a:custGeom>
              <a:avLst/>
              <a:gdLst/>
              <a:ahLst/>
              <a:cxnLst/>
              <a:rect l="l" t="t" r="r" b="b"/>
              <a:pathLst>
                <a:path w="45047195" h="13578976">
                  <a:moveTo>
                    <a:pt x="44902413" y="13434197"/>
                  </a:moveTo>
                  <a:lnTo>
                    <a:pt x="45047195" y="13434197"/>
                  </a:lnTo>
                  <a:lnTo>
                    <a:pt x="45047195" y="13578976"/>
                  </a:lnTo>
                  <a:lnTo>
                    <a:pt x="44902413" y="13578976"/>
                  </a:lnTo>
                  <a:lnTo>
                    <a:pt x="44902413" y="1343419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434197"/>
                  </a:lnTo>
                  <a:lnTo>
                    <a:pt x="0" y="13434197"/>
                  </a:lnTo>
                  <a:lnTo>
                    <a:pt x="0" y="144780"/>
                  </a:lnTo>
                  <a:close/>
                  <a:moveTo>
                    <a:pt x="0" y="13434197"/>
                  </a:moveTo>
                  <a:lnTo>
                    <a:pt x="144780" y="13434197"/>
                  </a:lnTo>
                  <a:lnTo>
                    <a:pt x="144780" y="13578976"/>
                  </a:lnTo>
                  <a:lnTo>
                    <a:pt x="0" y="13578976"/>
                  </a:lnTo>
                  <a:lnTo>
                    <a:pt x="0" y="13434197"/>
                  </a:lnTo>
                  <a:close/>
                  <a:moveTo>
                    <a:pt x="44902413" y="144780"/>
                  </a:moveTo>
                  <a:lnTo>
                    <a:pt x="45047195" y="144780"/>
                  </a:lnTo>
                  <a:lnTo>
                    <a:pt x="45047195" y="13434197"/>
                  </a:lnTo>
                  <a:lnTo>
                    <a:pt x="44902413" y="13434197"/>
                  </a:lnTo>
                  <a:lnTo>
                    <a:pt x="44902413" y="144780"/>
                  </a:lnTo>
                  <a:close/>
                  <a:moveTo>
                    <a:pt x="144780" y="13434197"/>
                  </a:moveTo>
                  <a:lnTo>
                    <a:pt x="44902413" y="13434197"/>
                  </a:lnTo>
                  <a:lnTo>
                    <a:pt x="44902413" y="13578976"/>
                  </a:lnTo>
                  <a:lnTo>
                    <a:pt x="144780" y="13578976"/>
                  </a:lnTo>
                  <a:lnTo>
                    <a:pt x="144780" y="13434197"/>
                  </a:lnTo>
                  <a:close/>
                  <a:moveTo>
                    <a:pt x="44902413" y="0"/>
                  </a:moveTo>
                  <a:lnTo>
                    <a:pt x="45047195" y="0"/>
                  </a:lnTo>
                  <a:lnTo>
                    <a:pt x="45047195" y="144780"/>
                  </a:lnTo>
                  <a:lnTo>
                    <a:pt x="44902413" y="144780"/>
                  </a:lnTo>
                  <a:lnTo>
                    <a:pt x="4490241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4902413" y="0"/>
                  </a:lnTo>
                  <a:lnTo>
                    <a:pt x="4490241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212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75867" y="1223335"/>
            <a:ext cx="2519299" cy="2519289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91" b="-9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940777" y="3120194"/>
            <a:ext cx="3951392" cy="1626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Saloneigenaar</a:t>
            </a:r>
          </a:p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ctr">
              <a:lnSpc>
                <a:spcPts val="3900"/>
              </a:lnSpc>
            </a:pPr>
            <a:endParaRPr lang="en-US" sz="3000" spc="3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3600316" y="3386639"/>
            <a:ext cx="2738590" cy="2738590"/>
          </a:xfrm>
          <a:custGeom>
            <a:avLst/>
            <a:gdLst/>
            <a:ahLst/>
            <a:cxnLst/>
            <a:rect l="l" t="t" r="r" b="b"/>
            <a:pathLst>
              <a:path w="2738590" h="2738590">
                <a:moveTo>
                  <a:pt x="0" y="0"/>
                </a:moveTo>
                <a:lnTo>
                  <a:pt x="2738590" y="0"/>
                </a:lnTo>
                <a:lnTo>
                  <a:pt x="2738590" y="2738590"/>
                </a:lnTo>
                <a:lnTo>
                  <a:pt x="0" y="2738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9" name="Group 9"/>
          <p:cNvGrpSpPr/>
          <p:nvPr/>
        </p:nvGrpSpPr>
        <p:grpSpPr>
          <a:xfrm>
            <a:off x="5680077" y="5650480"/>
            <a:ext cx="6927845" cy="3815834"/>
            <a:chOff x="0" y="0"/>
            <a:chExt cx="9237127" cy="508777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76200"/>
              <a:ext cx="9237127" cy="7391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 b="1" spc="429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UYTTENDAELE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63429"/>
              <a:ext cx="9237127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endParaRPr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382554"/>
              <a:ext cx="9237127" cy="3705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9"/>
                </a:lnSpc>
              </a:pPr>
              <a:r>
                <a:rPr lang="en-US" sz="2499" spc="2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@Bess_uyttendaele</a:t>
              </a:r>
            </a:p>
            <a:p>
              <a:pPr algn="ctr">
                <a:lnSpc>
                  <a:spcPts val="3749"/>
                </a:lnSpc>
              </a:pPr>
              <a:r>
                <a:rPr lang="en-US" sz="2499" spc="2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@febelhair</a:t>
              </a:r>
            </a:p>
            <a:p>
              <a:pPr algn="ctr">
                <a:lnSpc>
                  <a:spcPts val="3749"/>
                </a:lnSpc>
              </a:pPr>
              <a:r>
                <a:rPr lang="en-US" sz="2499" spc="2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@altas_lab_system</a:t>
              </a:r>
            </a:p>
            <a:p>
              <a:pPr algn="ctr">
                <a:lnSpc>
                  <a:spcPts val="3749"/>
                </a:lnSpc>
              </a:pPr>
              <a:r>
                <a:rPr lang="en-US" sz="2499" spc="2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@Het_groepssalon</a:t>
              </a:r>
            </a:p>
            <a:p>
              <a:pPr algn="ctr">
                <a:lnSpc>
                  <a:spcPts val="3749"/>
                </a:lnSpc>
              </a:pPr>
              <a:r>
                <a:rPr lang="en-US" sz="2499" spc="2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#febelhairacademy</a:t>
              </a:r>
            </a:p>
            <a:p>
              <a:pPr algn="ctr">
                <a:lnSpc>
                  <a:spcPts val="3750"/>
                </a:lnSpc>
              </a:pPr>
              <a:endParaRPr lang="en-US" sz="2499" spc="24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-1047204" y="3120194"/>
            <a:ext cx="8618721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Opleider en teamleader NL</a:t>
            </a:r>
          </a:p>
          <a:p>
            <a:pPr algn="ctr">
              <a:lnSpc>
                <a:spcPts val="4500"/>
              </a:lnSpc>
            </a:pPr>
            <a:endParaRPr lang="en-US" sz="3000" spc="3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4500"/>
              </a:lnSpc>
            </a:pPr>
            <a:endParaRPr lang="en-US" sz="3000" spc="3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4500"/>
              </a:lnSpc>
            </a:pPr>
            <a:endParaRPr lang="en-US" sz="3000" spc="3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4015037" y="7982395"/>
            <a:ext cx="1909147" cy="1196779"/>
          </a:xfrm>
          <a:custGeom>
            <a:avLst/>
            <a:gdLst/>
            <a:ahLst/>
            <a:cxnLst/>
            <a:rect l="l" t="t" r="r" b="b"/>
            <a:pathLst>
              <a:path w="1909147" h="1196779">
                <a:moveTo>
                  <a:pt x="0" y="0"/>
                </a:moveTo>
                <a:lnTo>
                  <a:pt x="1909148" y="0"/>
                </a:lnTo>
                <a:lnTo>
                  <a:pt x="1909148" y="1196779"/>
                </a:lnTo>
                <a:lnTo>
                  <a:pt x="0" y="11967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1438600" y="4301294"/>
            <a:ext cx="3647114" cy="909280"/>
          </a:xfrm>
          <a:custGeom>
            <a:avLst/>
            <a:gdLst/>
            <a:ahLst/>
            <a:cxnLst/>
            <a:rect l="l" t="t" r="r" b="b"/>
            <a:pathLst>
              <a:path w="3647114" h="909280">
                <a:moveTo>
                  <a:pt x="0" y="0"/>
                </a:moveTo>
                <a:lnTo>
                  <a:pt x="3647113" y="0"/>
                </a:lnTo>
                <a:lnTo>
                  <a:pt x="3647113" y="909280"/>
                </a:lnTo>
                <a:lnTo>
                  <a:pt x="0" y="9092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8239202" y="4051888"/>
            <a:ext cx="1992629" cy="1408093"/>
          </a:xfrm>
          <a:custGeom>
            <a:avLst/>
            <a:gdLst/>
            <a:ahLst/>
            <a:cxnLst/>
            <a:rect l="l" t="t" r="r" b="b"/>
            <a:pathLst>
              <a:path w="1992629" h="1408093">
                <a:moveTo>
                  <a:pt x="0" y="0"/>
                </a:moveTo>
                <a:lnTo>
                  <a:pt x="1992629" y="0"/>
                </a:lnTo>
                <a:lnTo>
                  <a:pt x="1992629" y="1408092"/>
                </a:lnTo>
                <a:lnTo>
                  <a:pt x="0" y="14080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260605" y="5770883"/>
            <a:ext cx="3825108" cy="3825108"/>
          </a:xfrm>
          <a:custGeom>
            <a:avLst/>
            <a:gdLst/>
            <a:ahLst/>
            <a:cxnLst/>
            <a:rect l="l" t="t" r="r" b="b"/>
            <a:pathLst>
              <a:path w="3825108" h="3825108">
                <a:moveTo>
                  <a:pt x="0" y="0"/>
                </a:moveTo>
                <a:lnTo>
                  <a:pt x="3825108" y="0"/>
                </a:lnTo>
                <a:lnTo>
                  <a:pt x="3825108" y="3825108"/>
                </a:lnTo>
                <a:lnTo>
                  <a:pt x="0" y="3825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2080326" y="177462"/>
            <a:ext cx="14127349" cy="851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9"/>
              </a:lnSpc>
            </a:pPr>
            <a:r>
              <a:rPr lang="en-US" sz="5340" spc="22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KEEP IN CONTACT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781325" y="5995940"/>
            <a:ext cx="6376573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endParaRPr/>
          </a:p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Art-directo Belgium</a:t>
            </a:r>
          </a:p>
          <a:p>
            <a:pPr algn="ctr">
              <a:lnSpc>
                <a:spcPts val="4500"/>
              </a:lnSpc>
            </a:pPr>
            <a:r>
              <a:rPr lang="en-US" sz="3000" spc="3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Global educator</a:t>
            </a:r>
          </a:p>
          <a:p>
            <a:pPr algn="ctr">
              <a:lnSpc>
                <a:spcPts val="4500"/>
              </a:lnSpc>
            </a:pPr>
            <a:endParaRPr lang="en-US" sz="3000" spc="3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C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5092" y="751630"/>
            <a:ext cx="6893578" cy="6317025"/>
          </a:xfrm>
          <a:custGeom>
            <a:avLst/>
            <a:gdLst/>
            <a:ahLst/>
            <a:cxnLst/>
            <a:rect l="l" t="t" r="r" b="b"/>
            <a:pathLst>
              <a:path w="6893578" h="6317025">
                <a:moveTo>
                  <a:pt x="0" y="0"/>
                </a:moveTo>
                <a:lnTo>
                  <a:pt x="6893579" y="0"/>
                </a:lnTo>
                <a:lnTo>
                  <a:pt x="6893579" y="6317025"/>
                </a:lnTo>
                <a:lnTo>
                  <a:pt x="0" y="63170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 flipH="1">
            <a:off x="1169798" y="2000011"/>
            <a:ext cx="8223110" cy="7535359"/>
          </a:xfrm>
          <a:custGeom>
            <a:avLst/>
            <a:gdLst/>
            <a:ahLst/>
            <a:cxnLst/>
            <a:rect l="l" t="t" r="r" b="b"/>
            <a:pathLst>
              <a:path w="8223110" h="7535359">
                <a:moveTo>
                  <a:pt x="8223110" y="0"/>
                </a:moveTo>
                <a:lnTo>
                  <a:pt x="0" y="0"/>
                </a:lnTo>
                <a:lnTo>
                  <a:pt x="0" y="7535359"/>
                </a:lnTo>
                <a:lnTo>
                  <a:pt x="8223110" y="7535359"/>
                </a:lnTo>
                <a:lnTo>
                  <a:pt x="82231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4" name="Group 4"/>
          <p:cNvGrpSpPr/>
          <p:nvPr/>
        </p:nvGrpSpPr>
        <p:grpSpPr>
          <a:xfrm>
            <a:off x="9793417" y="2000011"/>
            <a:ext cx="5227269" cy="3640491"/>
            <a:chOff x="0" y="0"/>
            <a:chExt cx="6969692" cy="4853988"/>
          </a:xfrm>
        </p:grpSpPr>
        <p:sp>
          <p:nvSpPr>
            <p:cNvPr id="5" name="TextBox 5"/>
            <p:cNvSpPr txBox="1"/>
            <p:nvPr/>
          </p:nvSpPr>
          <p:spPr>
            <a:xfrm>
              <a:off x="0" y="4307253"/>
              <a:ext cx="6969692" cy="546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6969692" cy="4073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Klanten betrokken krijgen</a:t>
              </a:r>
            </a:p>
            <a:p>
              <a:pPr algn="ctr">
                <a:lnSpc>
                  <a:spcPts val="6000"/>
                </a:lnSpc>
              </a:pPr>
              <a:endParaRPr lang="en-US" sz="50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357415" y="3854535"/>
            <a:ext cx="5847876" cy="2878491"/>
            <a:chOff x="0" y="0"/>
            <a:chExt cx="7797168" cy="3837988"/>
          </a:xfrm>
        </p:grpSpPr>
        <p:sp>
          <p:nvSpPr>
            <p:cNvPr id="8" name="TextBox 8"/>
            <p:cNvSpPr txBox="1"/>
            <p:nvPr/>
          </p:nvSpPr>
          <p:spPr>
            <a:xfrm>
              <a:off x="0" y="3291253"/>
              <a:ext cx="7797168" cy="546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797168" cy="305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Andere laten doen wat jij wil =  </a:t>
              </a:r>
            </a:p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Is SUPERPOWER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63976" y="5992687"/>
            <a:ext cx="4943075" cy="4943056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48163" r="-15322" b="-2513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 rot="3176240">
            <a:off x="12039705" y="5576202"/>
            <a:ext cx="5117312" cy="4689319"/>
          </a:xfrm>
          <a:custGeom>
            <a:avLst/>
            <a:gdLst/>
            <a:ahLst/>
            <a:cxnLst/>
            <a:rect l="l" t="t" r="r" b="b"/>
            <a:pathLst>
              <a:path w="5117312" h="4689319">
                <a:moveTo>
                  <a:pt x="0" y="0"/>
                </a:moveTo>
                <a:lnTo>
                  <a:pt x="5117312" y="0"/>
                </a:lnTo>
                <a:lnTo>
                  <a:pt x="5117312" y="4689319"/>
                </a:lnTo>
                <a:lnTo>
                  <a:pt x="0" y="4689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13602370" y="6918608"/>
            <a:ext cx="2836632" cy="2004508"/>
          </a:xfrm>
          <a:custGeom>
            <a:avLst/>
            <a:gdLst/>
            <a:ahLst/>
            <a:cxnLst/>
            <a:rect l="l" t="t" r="r" b="b"/>
            <a:pathLst>
              <a:path w="2836632" h="2004508">
                <a:moveTo>
                  <a:pt x="0" y="0"/>
                </a:moveTo>
                <a:lnTo>
                  <a:pt x="2836632" y="0"/>
                </a:lnTo>
                <a:lnTo>
                  <a:pt x="2836632" y="2004508"/>
                </a:lnTo>
                <a:lnTo>
                  <a:pt x="0" y="2004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44115" y="-2013163"/>
            <a:ext cx="10676501" cy="18582456"/>
            <a:chOff x="0" y="0"/>
            <a:chExt cx="6350000" cy="110521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11052178"/>
            </a:xfrm>
            <a:custGeom>
              <a:avLst/>
              <a:gdLst/>
              <a:ahLst/>
              <a:cxnLst/>
              <a:rect l="l" t="t" r="r" b="b"/>
              <a:pathLst>
                <a:path w="6350000" h="11052178">
                  <a:moveTo>
                    <a:pt x="3175000" y="0"/>
                  </a:moveTo>
                  <a:cubicBezTo>
                    <a:pt x="1421496" y="0"/>
                    <a:pt x="0" y="2474114"/>
                    <a:pt x="0" y="5526089"/>
                  </a:cubicBezTo>
                  <a:cubicBezTo>
                    <a:pt x="0" y="8578064"/>
                    <a:pt x="1421496" y="11052178"/>
                    <a:pt x="3175000" y="11052178"/>
                  </a:cubicBezTo>
                  <a:cubicBezTo>
                    <a:pt x="4928504" y="11052178"/>
                    <a:pt x="6350000" y="8578064"/>
                    <a:pt x="6350000" y="5526089"/>
                  </a:cubicBezTo>
                  <a:cubicBezTo>
                    <a:pt x="6350000" y="2474114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86C7E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626235"/>
            <a:ext cx="12379241" cy="2587678"/>
            <a:chOff x="0" y="0"/>
            <a:chExt cx="16505654" cy="3450238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16505654" cy="177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559"/>
                </a:lnSpc>
              </a:pPr>
              <a:r>
                <a:rPr lang="en-US" sz="8799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Gedachten lezen?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095360"/>
              <a:ext cx="11912900" cy="13548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80"/>
                </a:lnSpc>
              </a:pPr>
              <a:r>
                <a:rPr lang="en-US" sz="1600" b="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By Lynne Franklin.  </a:t>
              </a:r>
            </a:p>
            <a:p>
              <a:pPr algn="l">
                <a:lnSpc>
                  <a:spcPts val="2080"/>
                </a:lnSpc>
              </a:pPr>
              <a:r>
                <a:rPr lang="en-US" sz="1600" b="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(Source:</a:t>
              </a:r>
              <a:r>
                <a:rPr lang="en-US" sz="1600" b="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  <a:hlinkClick r:id="rId2" tooltip="https://www.youtube.com/watch?v=W3P3rT0j2gQ"/>
                </a:rPr>
                <a:t>https://www.youtube.com/watch?v=W3P3rT0j2gQ</a:t>
              </a:r>
              <a:r>
                <a:rPr lang="en-US" sz="1600" b="1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)</a:t>
              </a:r>
            </a:p>
            <a:p>
              <a:pPr algn="l">
                <a:lnSpc>
                  <a:spcPts val="3900"/>
                </a:lnSpc>
              </a:pPr>
              <a:endParaRPr lang="en-US" sz="16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4739799"/>
            <a:ext cx="715885" cy="723029"/>
            <a:chOff x="0" y="0"/>
            <a:chExt cx="954513" cy="96403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954513" cy="964038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09490"/>
              </a:solidFill>
            </p:spPr>
            <p:txBody>
              <a:bodyPr/>
              <a:lstStyle/>
              <a:p>
                <a:endParaRPr lang="nl-NL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10949" y="116894"/>
              <a:ext cx="732615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5841714"/>
            <a:ext cx="715885" cy="71588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949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035177"/>
            <a:ext cx="715885" cy="71588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949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61614" y="4773321"/>
            <a:ext cx="759574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Leer communiceren via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lichaamstaal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61614" y="5899619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Welke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3 soorten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mensen bestaan er?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61614" y="7201864"/>
            <a:ext cx="7385319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Begrijpen hoe lichamen communiceren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77080" y="8490267"/>
            <a:ext cx="776481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Vergroot de kans dat mensen </a:t>
            </a:r>
            <a:r>
              <a:rPr lang="en-US" sz="3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“JA” zeggen</a:t>
            </a:r>
            <a:r>
              <a:rPr lang="en-US" sz="30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!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8336358"/>
            <a:ext cx="715885" cy="715885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9490"/>
            </a:solid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23466" y="1160038"/>
            <a:ext cx="6464534" cy="9364677"/>
          </a:xfrm>
          <a:custGeom>
            <a:avLst/>
            <a:gdLst/>
            <a:ahLst/>
            <a:cxnLst/>
            <a:rect l="l" t="t" r="r" b="b"/>
            <a:pathLst>
              <a:path w="6464534" h="9364677">
                <a:moveTo>
                  <a:pt x="0" y="0"/>
                </a:moveTo>
                <a:lnTo>
                  <a:pt x="6464534" y="0"/>
                </a:lnTo>
                <a:lnTo>
                  <a:pt x="6464534" y="9364677"/>
                </a:lnTo>
                <a:lnTo>
                  <a:pt x="0" y="93646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7" t="-211" r="-272" b="-21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311452" y="1282857"/>
            <a:ext cx="6336619" cy="9179376"/>
          </a:xfrm>
          <a:custGeom>
            <a:avLst/>
            <a:gdLst/>
            <a:ahLst/>
            <a:cxnLst/>
            <a:rect l="l" t="t" r="r" b="b"/>
            <a:pathLst>
              <a:path w="6336619" h="9179376">
                <a:moveTo>
                  <a:pt x="0" y="0"/>
                </a:moveTo>
                <a:lnTo>
                  <a:pt x="6336619" y="0"/>
                </a:lnTo>
                <a:lnTo>
                  <a:pt x="6336619" y="9179376"/>
                </a:lnTo>
                <a:lnTo>
                  <a:pt x="0" y="91793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0" t="-201" r="-292" b="-20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>
            <a:off x="5905577" y="1160038"/>
            <a:ext cx="6378270" cy="9239713"/>
          </a:xfrm>
          <a:custGeom>
            <a:avLst/>
            <a:gdLst/>
            <a:ahLst/>
            <a:cxnLst/>
            <a:rect l="l" t="t" r="r" b="b"/>
            <a:pathLst>
              <a:path w="6378270" h="9239713">
                <a:moveTo>
                  <a:pt x="0" y="0"/>
                </a:moveTo>
                <a:lnTo>
                  <a:pt x="6378270" y="0"/>
                </a:lnTo>
                <a:lnTo>
                  <a:pt x="6378270" y="9239713"/>
                </a:lnTo>
                <a:lnTo>
                  <a:pt x="0" y="923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6" t="-199" r="-287" b="-197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5" name="Group 5"/>
          <p:cNvGrpSpPr/>
          <p:nvPr/>
        </p:nvGrpSpPr>
        <p:grpSpPr>
          <a:xfrm>
            <a:off x="1787738" y="8307135"/>
            <a:ext cx="11681526" cy="2217580"/>
            <a:chOff x="0" y="0"/>
            <a:chExt cx="15575368" cy="2956773"/>
          </a:xfrm>
        </p:grpSpPr>
        <p:sp>
          <p:nvSpPr>
            <p:cNvPr id="6" name="TextBox 6"/>
            <p:cNvSpPr txBox="1"/>
            <p:nvPr/>
          </p:nvSpPr>
          <p:spPr>
            <a:xfrm>
              <a:off x="0" y="2261448"/>
              <a:ext cx="1557536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5250"/>
              <a:ext cx="15575368" cy="1845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60"/>
                </a:lnSpc>
              </a:pPr>
              <a:r>
                <a:rPr lang="en-US" sz="9600">
                  <a:solidFill>
                    <a:srgbClr val="000000"/>
                  </a:solidFill>
                  <a:latin typeface="Corben"/>
                  <a:ea typeface="Corben"/>
                  <a:cs typeface="Corben"/>
                  <a:sym typeface="Corben"/>
                </a:rPr>
                <a:t>3 soorten mensen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3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31334" y="-3057191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1" y="0"/>
                </a:lnTo>
                <a:lnTo>
                  <a:pt x="15380781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9293138" y="3712289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3138" y="4492899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93138" y="5271049"/>
            <a:ext cx="341787" cy="341787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3138" y="6067992"/>
            <a:ext cx="341787" cy="341787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3138" y="6823817"/>
            <a:ext cx="341787" cy="341787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93138" y="7637606"/>
            <a:ext cx="341787" cy="34178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3138" y="8427068"/>
            <a:ext cx="341787" cy="341787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28700" y="2355104"/>
            <a:ext cx="1524259" cy="1528079"/>
          </a:xfrm>
          <a:custGeom>
            <a:avLst/>
            <a:gdLst/>
            <a:ahLst/>
            <a:cxnLst/>
            <a:rect l="l" t="t" r="r" b="b"/>
            <a:pathLst>
              <a:path w="1524259" h="1528079">
                <a:moveTo>
                  <a:pt x="0" y="0"/>
                </a:moveTo>
                <a:lnTo>
                  <a:pt x="1524259" y="0"/>
                </a:lnTo>
                <a:lnTo>
                  <a:pt x="1524259" y="1528079"/>
                </a:lnTo>
                <a:lnTo>
                  <a:pt x="0" y="15280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1028700" y="1028700"/>
            <a:ext cx="601142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looker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24625" y="1366008"/>
            <a:ext cx="8934675" cy="80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75% van de mensen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75185" y="3620691"/>
            <a:ext cx="821281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hersenen werken in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plaatjes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en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afbeeldingen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96424" y="5141905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goede lichaamshouding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75185" y="4363756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dunnen lippen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96424" y="5938848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goed gekleed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96424" y="6694673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spanning in de schouders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96424" y="7508462"/>
            <a:ext cx="716287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rimpels in hun voorhoofd (opkijken)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096424" y="8297924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oogcontact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kijker"</a:t>
            </a:r>
          </a:p>
        </p:txBody>
      </p:sp>
      <p:sp>
        <p:nvSpPr>
          <p:cNvPr id="28" name="Freeform 28"/>
          <p:cNvSpPr/>
          <p:nvPr/>
        </p:nvSpPr>
        <p:spPr>
          <a:xfrm>
            <a:off x="3781315" y="3181379"/>
            <a:ext cx="4955729" cy="7178987"/>
          </a:xfrm>
          <a:custGeom>
            <a:avLst/>
            <a:gdLst/>
            <a:ahLst/>
            <a:cxnLst/>
            <a:rect l="l" t="t" r="r" b="b"/>
            <a:pathLst>
              <a:path w="4955729" h="7178987">
                <a:moveTo>
                  <a:pt x="0" y="0"/>
                </a:moveTo>
                <a:lnTo>
                  <a:pt x="4955730" y="0"/>
                </a:lnTo>
                <a:lnTo>
                  <a:pt x="4955730" y="7178987"/>
                </a:lnTo>
                <a:lnTo>
                  <a:pt x="0" y="71789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7" t="-211" r="-272" b="-210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3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58968" y="-5826148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1" y="0"/>
                </a:lnTo>
                <a:lnTo>
                  <a:pt x="15380781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6576668" y="4770401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6668" y="5551011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76668" y="6329161"/>
            <a:ext cx="341787" cy="341787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2355104"/>
            <a:ext cx="1524259" cy="1528079"/>
          </a:xfrm>
          <a:custGeom>
            <a:avLst/>
            <a:gdLst/>
            <a:ahLst/>
            <a:cxnLst/>
            <a:rect l="l" t="t" r="r" b="b"/>
            <a:pathLst>
              <a:path w="1524259" h="1528079">
                <a:moveTo>
                  <a:pt x="0" y="0"/>
                </a:moveTo>
                <a:lnTo>
                  <a:pt x="1524259" y="0"/>
                </a:lnTo>
                <a:lnTo>
                  <a:pt x="1524259" y="1528079"/>
                </a:lnTo>
                <a:lnTo>
                  <a:pt x="0" y="15280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1028700" y="1028700"/>
            <a:ext cx="601142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looker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76668" y="3656452"/>
            <a:ext cx="8934675" cy="80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Beantwoord je door: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58715" y="4678802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geef oogconact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58715" y="6252961"/>
            <a:ext cx="9040705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gebruik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woorden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met een </a:t>
            </a:r>
          </a:p>
          <a:p>
            <a:pPr algn="l">
              <a:lnSpc>
                <a:spcPts val="3899"/>
              </a:lnSpc>
            </a:pP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visuele component</a:t>
            </a:r>
          </a:p>
          <a:p>
            <a:pPr algn="l">
              <a:lnSpc>
                <a:spcPts val="3899"/>
              </a:lnSpc>
            </a:pPr>
            <a:endParaRPr lang="en-US" sz="2999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358715" y="5421867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geef aandacht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kijker"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332271" y="2788491"/>
            <a:ext cx="5176299" cy="7498509"/>
          </a:xfrm>
          <a:custGeom>
            <a:avLst/>
            <a:gdLst/>
            <a:ahLst/>
            <a:cxnLst/>
            <a:rect l="l" t="t" r="r" b="b"/>
            <a:pathLst>
              <a:path w="5176299" h="7498509">
                <a:moveTo>
                  <a:pt x="0" y="0"/>
                </a:moveTo>
                <a:lnTo>
                  <a:pt x="5176298" y="0"/>
                </a:lnTo>
                <a:lnTo>
                  <a:pt x="5176298" y="7498509"/>
                </a:lnTo>
                <a:lnTo>
                  <a:pt x="0" y="74985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7" t="-211" r="-272" b="-210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8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31334" y="-3057191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1" y="0"/>
                </a:lnTo>
                <a:lnTo>
                  <a:pt x="15380781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9293138" y="3712289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3138" y="4492899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93138" y="5271049"/>
            <a:ext cx="341787" cy="341787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3138" y="6067992"/>
            <a:ext cx="341787" cy="341787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3138" y="6823817"/>
            <a:ext cx="341787" cy="341787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93138" y="7637606"/>
            <a:ext cx="341787" cy="34178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3138" y="8427068"/>
            <a:ext cx="341787" cy="341787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217456" y="2722207"/>
            <a:ext cx="1683394" cy="1717749"/>
          </a:xfrm>
          <a:custGeom>
            <a:avLst/>
            <a:gdLst/>
            <a:ahLst/>
            <a:cxnLst/>
            <a:rect l="l" t="t" r="r" b="b"/>
            <a:pathLst>
              <a:path w="1683394" h="1717749">
                <a:moveTo>
                  <a:pt x="0" y="0"/>
                </a:moveTo>
                <a:lnTo>
                  <a:pt x="1683394" y="0"/>
                </a:lnTo>
                <a:lnTo>
                  <a:pt x="1683394" y="1717749"/>
                </a:lnTo>
                <a:lnTo>
                  <a:pt x="0" y="17177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1028700" y="1028700"/>
            <a:ext cx="6655364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listener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24625" y="1366008"/>
            <a:ext cx="8934675" cy="162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20% van de mensen</a:t>
            </a:r>
          </a:p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75185" y="3620691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denkt in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woorden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en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klanken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96424" y="5141905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uiterlijk is niet belangrijk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75185" y="4363756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"niet goed gekleed"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96424" y="5938848"/>
            <a:ext cx="773948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naar links kijkend (herinneren)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96424" y="6694673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hoofd in hun hand houden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96424" y="7508462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mompelen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096424" y="8297924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pen klikkers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luisteraar"</a:t>
            </a:r>
          </a:p>
        </p:txBody>
      </p:sp>
      <p:sp>
        <p:nvSpPr>
          <p:cNvPr id="28" name="Freeform 28"/>
          <p:cNvSpPr/>
          <p:nvPr/>
        </p:nvSpPr>
        <p:spPr>
          <a:xfrm>
            <a:off x="3703185" y="3351543"/>
            <a:ext cx="4787618" cy="6935457"/>
          </a:xfrm>
          <a:custGeom>
            <a:avLst/>
            <a:gdLst/>
            <a:ahLst/>
            <a:cxnLst/>
            <a:rect l="l" t="t" r="r" b="b"/>
            <a:pathLst>
              <a:path w="4787618" h="6935457">
                <a:moveTo>
                  <a:pt x="0" y="0"/>
                </a:moveTo>
                <a:lnTo>
                  <a:pt x="4787618" y="0"/>
                </a:lnTo>
                <a:lnTo>
                  <a:pt x="4787618" y="6935457"/>
                </a:lnTo>
                <a:lnTo>
                  <a:pt x="0" y="693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6" t="-199" r="-287" b="-197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8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7428" y="-6295645"/>
            <a:ext cx="15380780" cy="18592152"/>
          </a:xfrm>
          <a:custGeom>
            <a:avLst/>
            <a:gdLst/>
            <a:ahLst/>
            <a:cxnLst/>
            <a:rect l="l" t="t" r="r" b="b"/>
            <a:pathLst>
              <a:path w="15380780" h="18592152">
                <a:moveTo>
                  <a:pt x="0" y="0"/>
                </a:moveTo>
                <a:lnTo>
                  <a:pt x="15380780" y="0"/>
                </a:lnTo>
                <a:lnTo>
                  <a:pt x="15380780" y="18592152"/>
                </a:lnTo>
                <a:lnTo>
                  <a:pt x="0" y="1859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5815930" y="5601529"/>
            <a:ext cx="341787" cy="3417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15930" y="6382139"/>
            <a:ext cx="341787" cy="34178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356382" y="4392331"/>
            <a:ext cx="8934675" cy="80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49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Beantwoord je door: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97977" y="5509931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GEEN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oogcontact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597977" y="6252996"/>
            <a:ext cx="669308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Gebruik woorden die </a:t>
            </a:r>
            <a:r>
              <a:rPr lang="en-US" sz="29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auditief</a:t>
            </a:r>
            <a:r>
              <a:rPr lang="en-US" sz="29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zijn</a:t>
            </a:r>
          </a:p>
        </p:txBody>
      </p:sp>
      <p:sp>
        <p:nvSpPr>
          <p:cNvPr id="10" name="Freeform 10"/>
          <p:cNvSpPr/>
          <p:nvPr/>
        </p:nvSpPr>
        <p:spPr>
          <a:xfrm>
            <a:off x="1217456" y="2722207"/>
            <a:ext cx="1683394" cy="1717749"/>
          </a:xfrm>
          <a:custGeom>
            <a:avLst/>
            <a:gdLst/>
            <a:ahLst/>
            <a:cxnLst/>
            <a:rect l="l" t="t" r="r" b="b"/>
            <a:pathLst>
              <a:path w="1683394" h="1717749">
                <a:moveTo>
                  <a:pt x="0" y="0"/>
                </a:moveTo>
                <a:lnTo>
                  <a:pt x="1683394" y="0"/>
                </a:lnTo>
                <a:lnTo>
                  <a:pt x="1683394" y="1717749"/>
                </a:lnTo>
                <a:lnTo>
                  <a:pt x="0" y="17177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1028700" y="1028700"/>
            <a:ext cx="6655364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9"/>
              </a:lnSpc>
            </a:pPr>
            <a:r>
              <a:rPr lang="en-US" sz="8799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The listener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25624" y="2345579"/>
            <a:ext cx="601142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"De luisteraar"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80083" y="2722207"/>
            <a:ext cx="5222056" cy="7564793"/>
          </a:xfrm>
          <a:custGeom>
            <a:avLst/>
            <a:gdLst/>
            <a:ahLst/>
            <a:cxnLst/>
            <a:rect l="l" t="t" r="r" b="b"/>
            <a:pathLst>
              <a:path w="5222056" h="7564793">
                <a:moveTo>
                  <a:pt x="0" y="0"/>
                </a:moveTo>
                <a:lnTo>
                  <a:pt x="5222055" y="0"/>
                </a:lnTo>
                <a:lnTo>
                  <a:pt x="5222055" y="7564793"/>
                </a:lnTo>
                <a:lnTo>
                  <a:pt x="0" y="75647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6" t="-199" r="-287" b="-197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433</Words>
  <Application>Microsoft Office PowerPoint</Application>
  <PresentationFormat>Aangepast</PresentationFormat>
  <Paragraphs>115</Paragraphs>
  <Slides>28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8" baseType="lpstr">
      <vt:lpstr>Gotham</vt:lpstr>
      <vt:lpstr>Codec Pro</vt:lpstr>
      <vt:lpstr>Codec Pro Bold</vt:lpstr>
      <vt:lpstr>Corben</vt:lpstr>
      <vt:lpstr>Calibri</vt:lpstr>
      <vt:lpstr>Ballpoint</vt:lpstr>
      <vt:lpstr>WC Mano Negra Bold</vt:lpstr>
      <vt:lpstr>Arial</vt:lpstr>
      <vt:lpstr>Gotham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Startersdag 2 feb 2026 Bess</dc:title>
  <cp:lastModifiedBy>Sectorconsulenten Besko</cp:lastModifiedBy>
  <cp:revision>2</cp:revision>
  <dcterms:created xsi:type="dcterms:W3CDTF">2006-08-16T00:00:00Z</dcterms:created>
  <dcterms:modified xsi:type="dcterms:W3CDTF">2026-01-30T16:28:49Z</dcterms:modified>
  <dc:identifier>DAG_QP5Hxow</dc:identifier>
</cp:coreProperties>
</file>