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7" r:id="rId4"/>
  </p:sldMasterIdLst>
  <p:notesMasterIdLst>
    <p:notesMasterId r:id="rId31"/>
  </p:notesMasterIdLst>
  <p:sldIdLst>
    <p:sldId id="452" r:id="rId5"/>
    <p:sldId id="525" r:id="rId6"/>
    <p:sldId id="527" r:id="rId7"/>
    <p:sldId id="528" r:id="rId8"/>
    <p:sldId id="262" r:id="rId9"/>
    <p:sldId id="520" r:id="rId10"/>
    <p:sldId id="511" r:id="rId11"/>
    <p:sldId id="283" r:id="rId12"/>
    <p:sldId id="519" r:id="rId13"/>
    <p:sldId id="277" r:id="rId14"/>
    <p:sldId id="298" r:id="rId15"/>
    <p:sldId id="299" r:id="rId16"/>
    <p:sldId id="300" r:id="rId17"/>
    <p:sldId id="524" r:id="rId18"/>
    <p:sldId id="517" r:id="rId19"/>
    <p:sldId id="269" r:id="rId20"/>
    <p:sldId id="270" r:id="rId21"/>
    <p:sldId id="271" r:id="rId22"/>
    <p:sldId id="518" r:id="rId23"/>
    <p:sldId id="273" r:id="rId24"/>
    <p:sldId id="274" r:id="rId25"/>
    <p:sldId id="521" r:id="rId26"/>
    <p:sldId id="513" r:id="rId27"/>
    <p:sldId id="514" r:id="rId28"/>
    <p:sldId id="490" r:id="rId29"/>
    <p:sldId id="523" r:id="rId30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36A"/>
    <a:srgbClr val="E03C31"/>
    <a:srgbClr val="EAECEF"/>
    <a:srgbClr val="D4D8DE"/>
    <a:srgbClr val="B72413"/>
    <a:srgbClr val="25752D"/>
    <a:srgbClr val="4BC757"/>
    <a:srgbClr val="165D9E"/>
    <a:srgbClr val="2F8DE3"/>
    <a:srgbClr val="E73E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681F48-BCF9-4B50-9DAC-39303147BE6E}" v="14" dt="2023-03-07T14:35:05.7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8D543-2629-4259-98E7-72594A009EE7}" type="datetimeFigureOut">
              <a:rPr lang="nl-BE" smtClean="0"/>
              <a:t>21/02/2024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3579A-8942-4FE8-A4C4-F151CA5B7BB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02133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3579A-8942-4FE8-A4C4-F151CA5B7BB0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675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3579A-8942-4FE8-A4C4-F151CA5B7BB0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179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https://www.unizo.be/starters/advies/trefwoord/vennootschapsvormen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3579A-8942-4FE8-A4C4-F151CA5B7BB0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40968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https://www.unizo.be/starters/advies/trefwoord/vennootschapsvormen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3579A-8942-4FE8-A4C4-F151CA5B7BB0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81700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http://www.pmvz.eu/</a:t>
            </a:r>
          </a:p>
          <a:p>
            <a:r>
              <a:rPr lang="nl-BE"/>
              <a:t>https://www.kbc.be/ondernemen/nl/artikel/financiering/kredietvormen/verschil-leasing-renting.html</a:t>
            </a:r>
          </a:p>
          <a:p>
            <a:r>
              <a:rPr lang="nl-BE"/>
              <a:t>https://www.kbc.be/ondernemen/nl/nieuws/zaak-praktijk-en-u/crowdfunding-de-nieuwe-trend.html</a:t>
            </a:r>
          </a:p>
          <a:p>
            <a:r>
              <a:rPr lang="nl-BE"/>
              <a:t>https://www.vlaio.be/nl/subsidies-financiering/subsidiedatabank/tax-shelter-voor-startende-ondernemingen</a:t>
            </a:r>
          </a:p>
          <a:p>
            <a:r>
              <a:rPr lang="nl-BE"/>
              <a:t>https://www.ban.be/</a:t>
            </a:r>
          </a:p>
          <a:p>
            <a:r>
              <a:rPr lang="nl-BE"/>
              <a:t>https://www.werk.be/online-diensten/transitiepremie</a:t>
            </a:r>
          </a:p>
          <a:p>
            <a:r>
              <a:rPr lang="nl-BE"/>
              <a:t>https://www.vlaio.be/nl/subsidies-financiering/kmo-portefeuille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3579A-8942-4FE8-A4C4-F151CA5B7BB0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06879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Gegevens van kantoor zeker aanvullen.</a:t>
            </a:r>
            <a:br>
              <a:rPr lang="nl-BE"/>
            </a:br>
            <a:r>
              <a:rPr lang="nl-BE"/>
              <a:t>Indien veel kantoren, misschien best kantoor waar sessie doorgaat ingeven en op de laatste slide alle kantoren toevoegen.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3579A-8942-4FE8-A4C4-F151CA5B7BB0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79871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44500" y="1273175"/>
            <a:ext cx="5918200" cy="33289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FA006-A693-FA4C-8874-1CD707CC3C7C}" type="slidenum">
              <a:rPr kumimoji="0" lang="nl-BE" sz="800" b="0" i="0" u="none" strike="noStrike" kern="1200" cap="none" spc="0" normalizeH="0" baseline="0" noProof="0" smtClean="0">
                <a:ln>
                  <a:noFill/>
                </a:ln>
                <a:solidFill>
                  <a:srgbClr val="CFCEC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609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BE" sz="800" b="0" i="0" u="none" strike="noStrike" kern="1200" cap="none" spc="0" normalizeH="0" baseline="0" noProof="0">
              <a:ln>
                <a:noFill/>
              </a:ln>
              <a:solidFill>
                <a:srgbClr val="CFCEC6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3143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zo.be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1 met afbeel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3A77AD9C-2778-4551-968E-4382993D25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8600" y="228600"/>
            <a:ext cx="11736000" cy="4496400"/>
          </a:xfrm>
          <a:solidFill>
            <a:schemeClr val="accent4"/>
          </a:solidFill>
        </p:spPr>
        <p:txBody>
          <a:bodyPr lIns="72000" tIns="72000" rIns="72000" bIns="72000">
            <a:noAutofit/>
          </a:bodyPr>
          <a:lstStyle>
            <a:lvl1pPr marL="0" indent="0">
              <a:buFont typeface="Arial" panose="020B0604020202020204" pitchFamily="34" charset="0"/>
              <a:buNone/>
              <a:defRPr b="0"/>
            </a:lvl1pPr>
          </a:lstStyle>
          <a:p>
            <a:r>
              <a:rPr lang="nl-NL"/>
              <a:t>Voeg afbeelding toe</a:t>
            </a:r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3ED4576-20D7-4B74-BB55-40BD3C3A89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1424" y="5138571"/>
            <a:ext cx="3707160" cy="14333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4224" y="5056797"/>
            <a:ext cx="7657200" cy="11196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74000"/>
              </a:lnSpc>
              <a:defRPr sz="4800" b="1" i="0" cap="none" baseline="0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nl-BE" noProof="0"/>
              <a:t>Klik hier om</a:t>
            </a:r>
            <a:br>
              <a:rPr lang="nl-BE" noProof="0"/>
            </a:br>
            <a:r>
              <a:rPr lang="nl-BE" noProof="0"/>
              <a:t>de titel toe te voegen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4224" y="6237312"/>
            <a:ext cx="7657200" cy="266400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3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609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noProof="0"/>
              <a:t>Voeg hier naam van de spreker toe</a:t>
            </a:r>
          </a:p>
        </p:txBody>
      </p:sp>
      <p:sp>
        <p:nvSpPr>
          <p:cNvPr id="8" name="Tijdelijke aanduiding voor tekst 5">
            <a:extLst>
              <a:ext uri="{FF2B5EF4-FFF2-40B4-BE49-F238E27FC236}">
                <a16:creationId xmlns:a16="http://schemas.microsoft.com/office/drawing/2014/main" id="{472AF1BB-1561-4875-AD14-67EE3F97E0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224" y="4413538"/>
            <a:ext cx="1771903" cy="311606"/>
          </a:xfrm>
          <a:gradFill>
            <a:gsLst>
              <a:gs pos="8000">
                <a:srgbClr val="B72413"/>
              </a:gs>
              <a:gs pos="100000">
                <a:srgbClr val="E73E07"/>
              </a:gs>
            </a:gsLst>
            <a:lin ang="19200000" scaled="0"/>
          </a:gradFill>
        </p:spPr>
        <p:txBody>
          <a:bodyPr vert="horz" wrap="none" lIns="122400" tIns="72000" rIns="122400" bIns="72000" rtlCol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nl-BE" sz="1200" b="0" dirty="0">
                <a:solidFill>
                  <a:schemeClr val="bg1"/>
                </a:solidFill>
              </a:defRPr>
            </a:lvl1pPr>
          </a:lstStyle>
          <a:p>
            <a:pPr lvl="0" defTabSz="914400"/>
            <a:r>
              <a:rPr lang="nl-NL"/>
              <a:t>Voeg hier de datum toe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50739109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et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E183D8-1C80-47AA-A561-518EE9CFBE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3" y="512390"/>
            <a:ext cx="11089233" cy="900386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hier om een titel toe te voegen</a:t>
            </a:r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6583A7D-2452-4C3E-A4F7-9277BB9EA3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BE"/>
              <a:t>© UNIZO - www.unizo.be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B8E7809-392D-4A0D-A7E6-5296DA27BA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1785937"/>
            <a:ext cx="11089752" cy="40501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DE8A636-8E07-4FCD-8573-11D3201025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603" y="5928167"/>
            <a:ext cx="1123685" cy="701233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53C5EA60-2D08-4F8E-927A-3A35E7B00CE5}"/>
              </a:ext>
            </a:extLst>
          </p:cNvPr>
          <p:cNvCxnSpPr/>
          <p:nvPr userDrawn="1"/>
        </p:nvCxnSpPr>
        <p:spPr>
          <a:xfrm>
            <a:off x="551383" y="1412776"/>
            <a:ext cx="432000" cy="0"/>
          </a:xfrm>
          <a:prstGeom prst="line">
            <a:avLst/>
          </a:prstGeom>
          <a:ln w="254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476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3">
            <a:extLst>
              <a:ext uri="{FF2B5EF4-FFF2-40B4-BE49-F238E27FC236}">
                <a16:creationId xmlns:a16="http://schemas.microsoft.com/office/drawing/2014/main" id="{8E2F3040-15C0-43EF-A1B5-6450C9E9DC37}"/>
              </a:ext>
            </a:extLst>
          </p:cNvPr>
          <p:cNvSpPr/>
          <p:nvPr userDrawn="1"/>
        </p:nvSpPr>
        <p:spPr>
          <a:xfrm>
            <a:off x="228600" y="228600"/>
            <a:ext cx="11734688" cy="6400800"/>
          </a:xfrm>
          <a:prstGeom prst="rect">
            <a:avLst/>
          </a:prstGeom>
          <a:solidFill>
            <a:srgbClr val="F1F2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E183D8-1C80-47AA-A561-518EE9CFBE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3" y="512390"/>
            <a:ext cx="11089233" cy="900386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hier om een titel toe te voegen</a:t>
            </a:r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6583A7D-2452-4C3E-A4F7-9277BB9EA3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BE"/>
              <a:t>© UNIZO - www.unizo.be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DE8A636-8E07-4FCD-8573-11D3201025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603" y="5928167"/>
            <a:ext cx="1123685" cy="701233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53C5EA60-2D08-4F8E-927A-3A35E7B00CE5}"/>
              </a:ext>
            </a:extLst>
          </p:cNvPr>
          <p:cNvCxnSpPr/>
          <p:nvPr userDrawn="1"/>
        </p:nvCxnSpPr>
        <p:spPr>
          <a:xfrm>
            <a:off x="551383" y="1412776"/>
            <a:ext cx="432000" cy="0"/>
          </a:xfrm>
          <a:prstGeom prst="line">
            <a:avLst/>
          </a:prstGeom>
          <a:ln w="254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456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62FD0F4-F9F8-4AE5-833E-111E590F3790}"/>
              </a:ext>
            </a:extLst>
          </p:cNvPr>
          <p:cNvSpPr/>
          <p:nvPr userDrawn="1"/>
        </p:nvSpPr>
        <p:spPr>
          <a:xfrm>
            <a:off x="228600" y="228600"/>
            <a:ext cx="11734688" cy="5699567"/>
          </a:xfrm>
          <a:prstGeom prst="rect">
            <a:avLst/>
          </a:prstGeom>
          <a:solidFill>
            <a:srgbClr val="F1F2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E183D8-1C80-47AA-A561-518EE9CFBE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3" y="512390"/>
            <a:ext cx="11089233" cy="900386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hier om een titel toe te voegen</a:t>
            </a:r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6583A7D-2452-4C3E-A4F7-9277BB9EA3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BE"/>
              <a:t>© UNIZO - www.unizo.be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DE8A636-8E07-4FCD-8573-11D3201025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603" y="5928167"/>
            <a:ext cx="1123685" cy="701233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53C5EA60-2D08-4F8E-927A-3A35E7B00CE5}"/>
              </a:ext>
            </a:extLst>
          </p:cNvPr>
          <p:cNvCxnSpPr/>
          <p:nvPr userDrawn="1"/>
        </p:nvCxnSpPr>
        <p:spPr>
          <a:xfrm>
            <a:off x="551383" y="1412776"/>
            <a:ext cx="432000" cy="0"/>
          </a:xfrm>
          <a:prstGeom prst="line">
            <a:avLst/>
          </a:prstGeom>
          <a:ln w="254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721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62FD0F4-F9F8-4AE5-833E-111E590F3790}"/>
              </a:ext>
            </a:extLst>
          </p:cNvPr>
          <p:cNvSpPr/>
          <p:nvPr userDrawn="1"/>
        </p:nvSpPr>
        <p:spPr>
          <a:xfrm flipH="1">
            <a:off x="0" y="5445224"/>
            <a:ext cx="12191888" cy="1412774"/>
          </a:xfrm>
          <a:prstGeom prst="rect">
            <a:avLst/>
          </a:prstGeom>
          <a:solidFill>
            <a:srgbClr val="F1F2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E183D8-1C80-47AA-A561-518EE9CFBE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3" y="512390"/>
            <a:ext cx="11089233" cy="900386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hier om een titel toe te voegen</a:t>
            </a:r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6583A7D-2452-4C3E-A4F7-9277BB9EA3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BE"/>
              <a:t>© UNIZO - www.unizo.be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DE8A636-8E07-4FCD-8573-11D3201025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603" y="5928167"/>
            <a:ext cx="1123685" cy="701233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53C5EA60-2D08-4F8E-927A-3A35E7B00CE5}"/>
              </a:ext>
            </a:extLst>
          </p:cNvPr>
          <p:cNvCxnSpPr/>
          <p:nvPr userDrawn="1"/>
        </p:nvCxnSpPr>
        <p:spPr>
          <a:xfrm>
            <a:off x="551383" y="1412776"/>
            <a:ext cx="432000" cy="0"/>
          </a:xfrm>
          <a:prstGeom prst="line">
            <a:avLst/>
          </a:prstGeom>
          <a:ln w="254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702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7">
            <a:extLst>
              <a:ext uri="{FF2B5EF4-FFF2-40B4-BE49-F238E27FC236}">
                <a16:creationId xmlns:a16="http://schemas.microsoft.com/office/drawing/2014/main" id="{4A00C8A6-0564-46F4-B16E-22364EFA35A4}"/>
              </a:ext>
            </a:extLst>
          </p:cNvPr>
          <p:cNvSpPr/>
          <p:nvPr userDrawn="1"/>
        </p:nvSpPr>
        <p:spPr>
          <a:xfrm>
            <a:off x="0" y="0"/>
            <a:ext cx="12191888" cy="5928167"/>
          </a:xfrm>
          <a:prstGeom prst="rect">
            <a:avLst/>
          </a:prstGeom>
          <a:solidFill>
            <a:srgbClr val="F1F2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E183D8-1C80-47AA-A561-518EE9CFBE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3" y="512390"/>
            <a:ext cx="11089233" cy="900386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hier om een titel toe te voegen</a:t>
            </a:r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6583A7D-2452-4C3E-A4F7-9277BB9EA3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BE"/>
              <a:t>© UNIZO - www.unizo.be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DE8A636-8E07-4FCD-8573-11D3201025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603" y="5928167"/>
            <a:ext cx="1123685" cy="701233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53C5EA60-2D08-4F8E-927A-3A35E7B00CE5}"/>
              </a:ext>
            </a:extLst>
          </p:cNvPr>
          <p:cNvCxnSpPr/>
          <p:nvPr userDrawn="1"/>
        </p:nvCxnSpPr>
        <p:spPr>
          <a:xfrm>
            <a:off x="551383" y="1412776"/>
            <a:ext cx="432000" cy="0"/>
          </a:xfrm>
          <a:prstGeom prst="line">
            <a:avLst/>
          </a:prstGeom>
          <a:ln w="254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199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E183D8-1C80-47AA-A561-518EE9CFBE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3" y="512390"/>
            <a:ext cx="11089233" cy="900386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hier om een titel toe te voegen</a:t>
            </a:r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6583A7D-2452-4C3E-A4F7-9277BB9EA3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BE"/>
              <a:t>© UNIZO - www.unizo.be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DE8A636-8E07-4FCD-8573-11D3201025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603" y="5928167"/>
            <a:ext cx="1123685" cy="701233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53C5EA60-2D08-4F8E-927A-3A35E7B00CE5}"/>
              </a:ext>
            </a:extLst>
          </p:cNvPr>
          <p:cNvCxnSpPr/>
          <p:nvPr userDrawn="1"/>
        </p:nvCxnSpPr>
        <p:spPr>
          <a:xfrm>
            <a:off x="551383" y="1412776"/>
            <a:ext cx="432000" cy="0"/>
          </a:xfrm>
          <a:prstGeom prst="line">
            <a:avLst/>
          </a:prstGeom>
          <a:ln w="254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371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A7C582-D6F3-405C-BCA4-4A2292BA6EE9}"/>
              </a:ext>
            </a:extLst>
          </p:cNvPr>
          <p:cNvSpPr/>
          <p:nvPr userDrawn="1"/>
        </p:nvSpPr>
        <p:spPr>
          <a:xfrm>
            <a:off x="0" y="5721759"/>
            <a:ext cx="12192000" cy="938666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defTabSz="609434"/>
            <a:endParaRPr lang="nl-BE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E183D8-1C80-47AA-A561-518EE9CFBE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3" y="512390"/>
            <a:ext cx="11089233" cy="900386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hier om een titel toe te voegen</a:t>
            </a:r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6583A7D-2452-4C3E-A4F7-9277BB9EA3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BE"/>
              <a:t>© UNIZO - www.unizo.be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DE8A636-8E07-4FCD-8573-11D3201025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603" y="5928167"/>
            <a:ext cx="1123685" cy="701233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53C5EA60-2D08-4F8E-927A-3A35E7B00CE5}"/>
              </a:ext>
            </a:extLst>
          </p:cNvPr>
          <p:cNvCxnSpPr/>
          <p:nvPr userDrawn="1"/>
        </p:nvCxnSpPr>
        <p:spPr>
          <a:xfrm>
            <a:off x="551383" y="1412776"/>
            <a:ext cx="432000" cy="0"/>
          </a:xfrm>
          <a:prstGeom prst="line">
            <a:avLst/>
          </a:prstGeom>
          <a:ln w="254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695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A7C582-D6F3-405C-BCA4-4A2292BA6EE9}"/>
              </a:ext>
            </a:extLst>
          </p:cNvPr>
          <p:cNvSpPr/>
          <p:nvPr userDrawn="1"/>
        </p:nvSpPr>
        <p:spPr>
          <a:xfrm>
            <a:off x="0" y="5445224"/>
            <a:ext cx="12192000" cy="938666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defTabSz="609434"/>
            <a:endParaRPr lang="nl-BE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E183D8-1C80-47AA-A561-518EE9CFBE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3" y="512390"/>
            <a:ext cx="11089233" cy="900386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hier om een titel toe te voegen</a:t>
            </a:r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6583A7D-2452-4C3E-A4F7-9277BB9EA3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BE"/>
              <a:t>© UNIZO - www.unizo.be</a:t>
            </a: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53C5EA60-2D08-4F8E-927A-3A35E7B00CE5}"/>
              </a:ext>
            </a:extLst>
          </p:cNvPr>
          <p:cNvCxnSpPr/>
          <p:nvPr userDrawn="1"/>
        </p:nvCxnSpPr>
        <p:spPr>
          <a:xfrm>
            <a:off x="551383" y="1412776"/>
            <a:ext cx="432000" cy="0"/>
          </a:xfrm>
          <a:prstGeom prst="line">
            <a:avLst/>
          </a:prstGeom>
          <a:ln w="254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788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6583A7D-2452-4C3E-A4F7-9277BB9EA3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BE"/>
              <a:t>© UNIZO - www.unizo.be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DE8A636-8E07-4FCD-8573-11D3201025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603" y="5928167"/>
            <a:ext cx="1123685" cy="70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81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et titel, sub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E183D8-1C80-47AA-A561-518EE9CFBE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hier om een titel toe te voegen</a:t>
            </a:r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6583A7D-2452-4C3E-A4F7-9277BB9EA3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BE"/>
              <a:t>© UNIZO - www.unizo.be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B8E7809-392D-4A0D-A7E6-5296DA27BA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2420888"/>
            <a:ext cx="11089752" cy="341520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908BB76-75CD-450B-9199-47D00F964A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603" y="5928167"/>
            <a:ext cx="1123685" cy="701233"/>
          </a:xfrm>
          <a:prstGeom prst="rect">
            <a:avLst/>
          </a:prstGeom>
        </p:spPr>
      </p:pic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24E7C514-DC0B-4E62-8B37-848AACA24E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794872"/>
            <a:ext cx="11090275" cy="626016"/>
          </a:xfrm>
        </p:spPr>
        <p:txBody>
          <a:bodyPr anchor="ctr" anchorCtr="0"/>
          <a:lstStyle>
            <a:lvl1pPr marL="0" indent="0">
              <a:buNone/>
              <a:defRPr sz="30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nl-NL"/>
              <a:t>Voeg een subtitel toe</a:t>
            </a:r>
            <a:endParaRPr lang="nl-BE"/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3BFA441A-8924-46A8-BC26-4BC4A4EFF26B}"/>
              </a:ext>
            </a:extLst>
          </p:cNvPr>
          <p:cNvCxnSpPr/>
          <p:nvPr userDrawn="1"/>
        </p:nvCxnSpPr>
        <p:spPr>
          <a:xfrm>
            <a:off x="551383" y="1412776"/>
            <a:ext cx="432000" cy="0"/>
          </a:xfrm>
          <a:prstGeom prst="line">
            <a:avLst/>
          </a:prstGeom>
          <a:ln w="254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708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1 met afbeelding &amp; inleidende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3A77AD9C-2778-4551-968E-4382993D25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8600" y="228600"/>
            <a:ext cx="11736000" cy="4496400"/>
          </a:xfrm>
          <a:solidFill>
            <a:schemeClr val="accent4"/>
          </a:solidFill>
        </p:spPr>
        <p:txBody>
          <a:bodyPr lIns="72000" tIns="72000" rIns="72000" bIns="72000">
            <a:noAutofit/>
          </a:bodyPr>
          <a:lstStyle>
            <a:lvl1pPr marL="0" indent="0">
              <a:buFont typeface="Arial" panose="020B0604020202020204" pitchFamily="34" charset="0"/>
              <a:buNone/>
              <a:defRPr b="0"/>
            </a:lvl1pPr>
          </a:lstStyle>
          <a:p>
            <a:r>
              <a:rPr lang="nl-NL"/>
              <a:t>Voeg afbeelding toe</a:t>
            </a:r>
            <a:endParaRPr lang="nl-B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4224" y="5056797"/>
            <a:ext cx="7657200" cy="11196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74000"/>
              </a:lnSpc>
              <a:defRPr sz="4800" b="1" i="0" cap="none" baseline="0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nl-BE" noProof="0"/>
              <a:t>Klik hier om</a:t>
            </a:r>
            <a:br>
              <a:rPr lang="nl-BE" noProof="0"/>
            </a:br>
            <a:r>
              <a:rPr lang="nl-BE" noProof="0"/>
              <a:t>de titel toe te voegen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4224" y="6237312"/>
            <a:ext cx="7657200" cy="266400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3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609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noProof="0"/>
              <a:t>Voeg hier naam van de spreker toe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1DB6E7F-5BB3-4CD7-8B4B-36778E5ACF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272" y="228601"/>
            <a:ext cx="3188712" cy="1232908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48917F25-ABE1-411A-B919-AFDEB0D9681D}"/>
              </a:ext>
            </a:extLst>
          </p:cNvPr>
          <p:cNvSpPr/>
          <p:nvPr userDrawn="1"/>
        </p:nvSpPr>
        <p:spPr>
          <a:xfrm>
            <a:off x="8544272" y="4077072"/>
            <a:ext cx="3188712" cy="2780928"/>
          </a:xfrm>
          <a:prstGeom prst="rect">
            <a:avLst/>
          </a:prstGeom>
          <a:gradFill flip="none" rotWithShape="1">
            <a:gsLst>
              <a:gs pos="100000">
                <a:srgbClr val="F14E23"/>
              </a:gs>
              <a:gs pos="0">
                <a:srgbClr val="A93137"/>
              </a:gs>
              <a:gs pos="45000">
                <a:srgbClr val="C82D0F"/>
              </a:gs>
            </a:gsLst>
            <a:lin ang="19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09434"/>
            <a:endParaRPr lang="nl-BE" sz="3200" noProof="0">
              <a:solidFill>
                <a:srgbClr val="FFFFFF"/>
              </a:solidFill>
              <a:latin typeface="Museo sans 300"/>
            </a:endParaRP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569D0404-B1F2-4815-8A26-895A3792F5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49028" y="4353487"/>
            <a:ext cx="2779200" cy="371513"/>
          </a:xfrm>
        </p:spPr>
        <p:txBody>
          <a:bodyPr lIns="90000" tIns="46800" rIns="90000" bIns="46800" anchor="b" anchorCtr="0">
            <a:noAutofit/>
          </a:bodyPr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Voeg titel toe</a:t>
            </a:r>
            <a:endParaRPr lang="nl-BE"/>
          </a:p>
        </p:txBody>
      </p:sp>
      <p:sp>
        <p:nvSpPr>
          <p:cNvPr id="15" name="Tijdelijke aanduiding voor tekst 13">
            <a:extLst>
              <a:ext uri="{FF2B5EF4-FFF2-40B4-BE49-F238E27FC236}">
                <a16:creationId xmlns:a16="http://schemas.microsoft.com/office/drawing/2014/main" id="{AF786E88-228B-4528-A8DA-0B3AAC6A79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9028" y="4725000"/>
            <a:ext cx="2779200" cy="1783902"/>
          </a:xfrm>
        </p:spPr>
        <p:txBody>
          <a:bodyPr lIns="90000" tIns="46800" rIns="90000" bIns="46800" anchor="t" anchorCtr="0">
            <a:noAutofit/>
          </a:bodyPr>
          <a:lstStyle>
            <a:lvl1pPr marL="0" indent="0">
              <a:lnSpc>
                <a:spcPct val="13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Voeg tekst toe als teaser of inleiding</a:t>
            </a:r>
            <a:endParaRPr lang="nl-BE"/>
          </a:p>
        </p:txBody>
      </p:sp>
      <p:sp>
        <p:nvSpPr>
          <p:cNvPr id="16" name="Tijdelijke aanduiding voor tekst 5">
            <a:extLst>
              <a:ext uri="{FF2B5EF4-FFF2-40B4-BE49-F238E27FC236}">
                <a16:creationId xmlns:a16="http://schemas.microsoft.com/office/drawing/2014/main" id="{48C3C719-2EB2-4FA6-9871-AE2E391F7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224" y="4413538"/>
            <a:ext cx="1771903" cy="311606"/>
          </a:xfrm>
          <a:gradFill>
            <a:gsLst>
              <a:gs pos="8000">
                <a:srgbClr val="B72413"/>
              </a:gs>
              <a:gs pos="100000">
                <a:srgbClr val="E73E07"/>
              </a:gs>
            </a:gsLst>
            <a:lin ang="19200000" scaled="0"/>
          </a:gradFill>
        </p:spPr>
        <p:txBody>
          <a:bodyPr vert="horz" wrap="none" lIns="122400" tIns="72000" rIns="122400" bIns="72000" rtlCol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nl-BE" sz="1200" b="0" dirty="0">
                <a:solidFill>
                  <a:schemeClr val="bg1"/>
                </a:solidFill>
              </a:defRPr>
            </a:lvl1pPr>
          </a:lstStyle>
          <a:p>
            <a:pPr lvl="0" defTabSz="914400"/>
            <a:r>
              <a:rPr lang="nl-NL"/>
              <a:t>Voeg hier de datum toe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2773808"/>
      </p:ext>
    </p:extLst>
  </p:cSld>
  <p:clrMapOvr>
    <a:masterClrMapping/>
  </p:clrMapOvr>
  <p:hf sldNum="0"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et titel, subtitel en tekst in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E183D8-1C80-47AA-A561-518EE9CFBE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Klik hier om een titel toe te voegen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6583A7D-2452-4C3E-A4F7-9277BB9EA3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BE"/>
              <a:t>© UNIZO - www.unizo.be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B8E7809-392D-4A0D-A7E6-5296DA27BA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2420888"/>
            <a:ext cx="4608000" cy="341520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908BB76-75CD-450B-9199-47D00F964A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603" y="5928167"/>
            <a:ext cx="1123685" cy="701233"/>
          </a:xfrm>
          <a:prstGeom prst="rect">
            <a:avLst/>
          </a:prstGeom>
        </p:spPr>
      </p:pic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24E7C514-DC0B-4E62-8B37-848AACA24E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794872"/>
            <a:ext cx="4608000" cy="626016"/>
          </a:xfrm>
        </p:spPr>
        <p:txBody>
          <a:bodyPr anchor="ctr" anchorCtr="0"/>
          <a:lstStyle>
            <a:lvl1pPr marL="0" indent="0">
              <a:buNone/>
              <a:defRPr sz="30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nl-NL"/>
              <a:t>Voeg een subtitel toe</a:t>
            </a:r>
            <a:endParaRPr lang="nl-BE"/>
          </a:p>
        </p:txBody>
      </p:sp>
      <p:sp>
        <p:nvSpPr>
          <p:cNvPr id="13" name="Tijdelijke aanduiding voor tekst 5">
            <a:extLst>
              <a:ext uri="{FF2B5EF4-FFF2-40B4-BE49-F238E27FC236}">
                <a16:creationId xmlns:a16="http://schemas.microsoft.com/office/drawing/2014/main" id="{D01A89DF-496D-4F9C-B1BB-AE8FD3C05D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2163" y="2420888"/>
            <a:ext cx="4608000" cy="341520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4" name="Tijdelijke aanduiding voor tekst 10">
            <a:extLst>
              <a:ext uri="{FF2B5EF4-FFF2-40B4-BE49-F238E27FC236}">
                <a16:creationId xmlns:a16="http://schemas.microsoft.com/office/drawing/2014/main" id="{D9629075-1D01-4873-A855-5F6AF7260C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62163" y="1794872"/>
            <a:ext cx="4608000" cy="626016"/>
          </a:xfrm>
        </p:spPr>
        <p:txBody>
          <a:bodyPr anchor="ctr" anchorCtr="0"/>
          <a:lstStyle>
            <a:lvl1pPr marL="0" indent="0">
              <a:buNone/>
              <a:defRPr sz="30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nl-NL"/>
              <a:t>Voeg een subtitel toe</a:t>
            </a:r>
            <a:endParaRPr lang="nl-BE"/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FFBD3E1B-8051-4600-BEEA-BE4A09A286DC}"/>
              </a:ext>
            </a:extLst>
          </p:cNvPr>
          <p:cNvCxnSpPr/>
          <p:nvPr userDrawn="1"/>
        </p:nvCxnSpPr>
        <p:spPr>
          <a:xfrm>
            <a:off x="551383" y="1412776"/>
            <a:ext cx="432000" cy="0"/>
          </a:xfrm>
          <a:prstGeom prst="line">
            <a:avLst/>
          </a:prstGeom>
          <a:ln w="254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077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et titel, subtitel en 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E183D8-1C80-47AA-A561-518EE9CFBE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3" y="266228"/>
            <a:ext cx="11089233" cy="139271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hier om een titel toe te voegen</a:t>
            </a:r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6583A7D-2452-4C3E-A4F7-9277BB9EA3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BE"/>
              <a:t>© UNIZO - www.unizo.be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B8E7809-392D-4A0D-A7E6-5296DA27BA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2276872"/>
            <a:ext cx="11089752" cy="355921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DE8A636-8E07-4FCD-8573-11D3201025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603" y="5928167"/>
            <a:ext cx="1123685" cy="701233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356A337C-A902-42F7-9046-336FF8D5724B}"/>
              </a:ext>
            </a:extLst>
          </p:cNvPr>
          <p:cNvCxnSpPr/>
          <p:nvPr userDrawn="1"/>
        </p:nvCxnSpPr>
        <p:spPr>
          <a:xfrm>
            <a:off x="551383" y="1844824"/>
            <a:ext cx="432000" cy="0"/>
          </a:xfrm>
          <a:prstGeom prst="line">
            <a:avLst/>
          </a:prstGeom>
          <a:ln w="254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BBC2AE5-62BB-4982-93DD-18188BD3D2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198563"/>
            <a:ext cx="11090275" cy="460375"/>
          </a:xfrm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3000"/>
            </a:lvl1pPr>
          </a:lstStyle>
          <a:p>
            <a:pPr lvl="0"/>
            <a:r>
              <a:rPr lang="nl-BE"/>
              <a:t>Klik hier om een subtitel toe te voegen</a:t>
            </a:r>
          </a:p>
        </p:txBody>
      </p:sp>
    </p:spTree>
    <p:extLst>
      <p:ext uri="{BB962C8B-B14F-4D97-AF65-F5344CB8AC3E}">
        <p14:creationId xmlns:p14="http://schemas.microsoft.com/office/powerpoint/2010/main" val="1022955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et titel, subtitel en tekst in 2 kolomm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E183D8-1C80-47AA-A561-518EE9CFBE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3" y="266228"/>
            <a:ext cx="11089233" cy="139271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hier om een titel toe te voegen</a:t>
            </a:r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6583A7D-2452-4C3E-A4F7-9277BB9EA3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BE"/>
              <a:t>© UNIZO - www.unizo.be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B8E7809-392D-4A0D-A7E6-5296DA27BA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2276872"/>
            <a:ext cx="4608000" cy="355921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DE8A636-8E07-4FCD-8573-11D3201025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603" y="5928167"/>
            <a:ext cx="1123685" cy="701233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356A337C-A902-42F7-9046-336FF8D5724B}"/>
              </a:ext>
            </a:extLst>
          </p:cNvPr>
          <p:cNvCxnSpPr/>
          <p:nvPr userDrawn="1"/>
        </p:nvCxnSpPr>
        <p:spPr>
          <a:xfrm>
            <a:off x="551383" y="1844824"/>
            <a:ext cx="432000" cy="0"/>
          </a:xfrm>
          <a:prstGeom prst="line">
            <a:avLst/>
          </a:prstGeom>
          <a:ln w="254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BBC2AE5-62BB-4982-93DD-18188BD3D2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198563"/>
            <a:ext cx="11090275" cy="460375"/>
          </a:xfrm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3000"/>
            </a:lvl1pPr>
          </a:lstStyle>
          <a:p>
            <a:pPr lvl="0"/>
            <a:r>
              <a:rPr lang="nl-BE"/>
              <a:t>Klik hier om een subtitel toe te voegen</a:t>
            </a:r>
          </a:p>
        </p:txBody>
      </p:sp>
      <p:sp>
        <p:nvSpPr>
          <p:cNvPr id="9" name="Tijdelijke aanduiding voor tekst 5">
            <a:extLst>
              <a:ext uri="{FF2B5EF4-FFF2-40B4-BE49-F238E27FC236}">
                <a16:creationId xmlns:a16="http://schemas.microsoft.com/office/drawing/2014/main" id="{61881FD0-06F2-4726-AAA5-CE3828CFC5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2163" y="2276872"/>
            <a:ext cx="4608000" cy="355921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326073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a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0B6960FF-3335-4384-9D72-0FE98D5285DA}"/>
              </a:ext>
            </a:extLst>
          </p:cNvPr>
          <p:cNvSpPr/>
          <p:nvPr userDrawn="1"/>
        </p:nvSpPr>
        <p:spPr>
          <a:xfrm>
            <a:off x="228600" y="228600"/>
            <a:ext cx="11734688" cy="6400800"/>
          </a:xfrm>
          <a:prstGeom prst="rect">
            <a:avLst/>
          </a:prstGeom>
          <a:solidFill>
            <a:srgbClr val="F1F2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86341A-B1AF-494A-8012-61EB1142CDFF}"/>
              </a:ext>
            </a:extLst>
          </p:cNvPr>
          <p:cNvSpPr txBox="1"/>
          <p:nvPr userDrawn="1"/>
        </p:nvSpPr>
        <p:spPr>
          <a:xfrm>
            <a:off x="3152762" y="3140968"/>
            <a:ext cx="5886476" cy="93930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nl-BE" sz="49600">
                <a:solidFill>
                  <a:schemeClr val="tx1">
                    <a:alpha val="9000"/>
                  </a:schemeClr>
                </a:solidFill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“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0BDE855-100F-4400-9E32-CBEDF8C8B6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603" y="5928167"/>
            <a:ext cx="1123685" cy="70123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0E827CA-794E-44E6-82A7-BBFCB82EDD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0000" y="2473354"/>
            <a:ext cx="9072000" cy="1911292"/>
          </a:xfrm>
        </p:spPr>
        <p:txBody>
          <a:bodyPr lIns="0" tIns="0" rIns="0" bIns="0">
            <a:noAutofit/>
          </a:bodyPr>
          <a:lstStyle>
            <a:lvl1pPr algn="ctr">
              <a:lnSpc>
                <a:spcPct val="90000"/>
              </a:lnSpc>
              <a:defRPr sz="4600" b="0"/>
            </a:lvl1pPr>
          </a:lstStyle>
          <a:p>
            <a:r>
              <a:rPr lang="nl-NL"/>
              <a:t>Klik hier </a:t>
            </a:r>
            <a:br>
              <a:rPr lang="nl-NL"/>
            </a:br>
            <a:r>
              <a:rPr lang="nl-NL"/>
              <a:t>om een citaat </a:t>
            </a:r>
            <a:br>
              <a:rPr lang="nl-NL"/>
            </a:br>
            <a:r>
              <a:rPr lang="nl-NL"/>
              <a:t>toe te voegen</a:t>
            </a:r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A551996-3024-4A08-B96E-1338356175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BE"/>
              <a:t>© UNIZO - www.unizo.be</a:t>
            </a:r>
          </a:p>
        </p:txBody>
      </p:sp>
      <p:sp>
        <p:nvSpPr>
          <p:cNvPr id="9" name="Tijdelijke aanduiding voor tekst 5">
            <a:extLst>
              <a:ext uri="{FF2B5EF4-FFF2-40B4-BE49-F238E27FC236}">
                <a16:creationId xmlns:a16="http://schemas.microsoft.com/office/drawing/2014/main" id="{5BEADAEA-1FF6-476C-AA1C-51B36B13EB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8260" y="4781763"/>
            <a:ext cx="2875485" cy="453183"/>
          </a:xfrm>
          <a:gradFill>
            <a:gsLst>
              <a:gs pos="8000">
                <a:srgbClr val="B72413"/>
              </a:gs>
              <a:gs pos="100000">
                <a:srgbClr val="E73E07"/>
              </a:gs>
            </a:gsLst>
            <a:lin ang="19200000" scaled="0"/>
          </a:gradFill>
        </p:spPr>
        <p:txBody>
          <a:bodyPr vert="horz" wrap="none" lIns="180000" tIns="72000" rIns="180000" bIns="72000" rtlCol="0" anchor="ctr" anchorCtr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lang="nl-BE" sz="2000" b="1" dirty="0">
                <a:solidFill>
                  <a:schemeClr val="bg1"/>
                </a:solidFill>
              </a:defRPr>
            </a:lvl1pPr>
          </a:lstStyle>
          <a:p>
            <a:pPr lvl="0" defTabSz="914400"/>
            <a:r>
              <a:rPr lang="nl-NL"/>
              <a:t>Voeg hier de auteur toe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8182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et 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afbeelding 25">
            <a:extLst>
              <a:ext uri="{FF2B5EF4-FFF2-40B4-BE49-F238E27FC236}">
                <a16:creationId xmlns:a16="http://schemas.microsoft.com/office/drawing/2014/main" id="{9AC4F019-1344-462B-8ABA-EDBA7856211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28600" y="228600"/>
            <a:ext cx="5076000" cy="6400800"/>
          </a:xfrm>
          <a:solidFill>
            <a:schemeClr val="accent4"/>
          </a:solidFill>
        </p:spPr>
        <p:txBody>
          <a:bodyPr lIns="72000" tIns="72000" rIns="72000" bIns="72000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nl-NL"/>
              <a:t>Voeg afbeelding toe</a:t>
            </a:r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9F1633-6FCE-4D44-A67F-4B3EE520AF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3992" y="1025036"/>
            <a:ext cx="4815612" cy="1096904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400" b="1" cap="none" baseline="0">
                <a:solidFill>
                  <a:schemeClr val="accent6"/>
                </a:solidFill>
              </a:defRPr>
            </a:lvl1pPr>
          </a:lstStyle>
          <a:p>
            <a:r>
              <a:rPr lang="nl-NL"/>
              <a:t>Klik hier om een</a:t>
            </a:r>
            <a:br>
              <a:rPr lang="nl-NL"/>
            </a:br>
            <a:r>
              <a:rPr lang="nl-NL"/>
              <a:t>titel toe te voegen</a:t>
            </a:r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30F8DDB1-E32E-4C53-85A3-6491CDDB2C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603" y="5928167"/>
            <a:ext cx="1123685" cy="701233"/>
          </a:xfrm>
          <a:prstGeom prst="rect">
            <a:avLst/>
          </a:prstGeom>
        </p:spPr>
      </p:pic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51A52E32-C99F-4BF9-B157-A3087D7E44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24563" y="2748891"/>
            <a:ext cx="4815040" cy="31792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92E3BA7A-39AD-48C8-9796-1C2C9B920A56}"/>
              </a:ext>
            </a:extLst>
          </p:cNvPr>
          <p:cNvCxnSpPr/>
          <p:nvPr userDrawn="1"/>
        </p:nvCxnSpPr>
        <p:spPr>
          <a:xfrm>
            <a:off x="6023992" y="2404509"/>
            <a:ext cx="432000" cy="0"/>
          </a:xfrm>
          <a:prstGeom prst="line">
            <a:avLst/>
          </a:prstGeom>
          <a:ln w="254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66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met 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afbeelding 25">
            <a:extLst>
              <a:ext uri="{FF2B5EF4-FFF2-40B4-BE49-F238E27FC236}">
                <a16:creationId xmlns:a16="http://schemas.microsoft.com/office/drawing/2014/main" id="{9AC4F019-1344-462B-8ABA-EDBA7856211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28600" y="228600"/>
            <a:ext cx="5076000" cy="6400800"/>
          </a:xfrm>
          <a:solidFill>
            <a:schemeClr val="accent4"/>
          </a:solidFill>
        </p:spPr>
        <p:txBody>
          <a:bodyPr lIns="72000" tIns="72000" rIns="72000" bIns="72000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nl-NL"/>
              <a:t>Voeg afbeelding toe</a:t>
            </a:r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9F1633-6FCE-4D44-A67F-4B3EE520AF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3992" y="1025036"/>
            <a:ext cx="4815612" cy="1096904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400" b="1" cap="none" baseline="0">
                <a:solidFill>
                  <a:schemeClr val="accent6"/>
                </a:solidFill>
              </a:defRPr>
            </a:lvl1pPr>
          </a:lstStyle>
          <a:p>
            <a:r>
              <a:rPr lang="nl-NL"/>
              <a:t>Klik hier om een</a:t>
            </a:r>
            <a:br>
              <a:rPr lang="nl-NL"/>
            </a:br>
            <a:r>
              <a:rPr lang="nl-NL"/>
              <a:t>titel toe te voegen</a:t>
            </a:r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30F8DDB1-E32E-4C53-85A3-6491CDDB2C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603" y="5928167"/>
            <a:ext cx="1123685" cy="701233"/>
          </a:xfrm>
          <a:prstGeom prst="rect">
            <a:avLst/>
          </a:prstGeom>
        </p:spPr>
      </p:pic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51A52E32-C99F-4BF9-B157-A3087D7E44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24563" y="2748891"/>
            <a:ext cx="4815040" cy="31792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575705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et titel, tekst en laptop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5BC6C7C1-7D77-4613-8BB9-A1AB2643902D}"/>
              </a:ext>
            </a:extLst>
          </p:cNvPr>
          <p:cNvSpPr/>
          <p:nvPr userDrawn="1"/>
        </p:nvSpPr>
        <p:spPr>
          <a:xfrm>
            <a:off x="228600" y="228600"/>
            <a:ext cx="11734688" cy="6400800"/>
          </a:xfrm>
          <a:prstGeom prst="rect">
            <a:avLst/>
          </a:prstGeom>
          <a:solidFill>
            <a:srgbClr val="F1F2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A6DBD860-4BF2-4AAD-9E1A-9DA04C2FF241}"/>
              </a:ext>
            </a:extLst>
          </p:cNvPr>
          <p:cNvGrpSpPr/>
          <p:nvPr userDrawn="1"/>
        </p:nvGrpSpPr>
        <p:grpSpPr>
          <a:xfrm>
            <a:off x="5211719" y="980728"/>
            <a:ext cx="6751569" cy="4889638"/>
            <a:chOff x="5211719" y="980728"/>
            <a:chExt cx="6751569" cy="4889638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588036CF-6E84-4D1C-840B-7955A101ECAF}"/>
                </a:ext>
              </a:extLst>
            </p:cNvPr>
            <p:cNvSpPr/>
            <p:nvPr/>
          </p:nvSpPr>
          <p:spPr>
            <a:xfrm>
              <a:off x="6735385" y="1312913"/>
              <a:ext cx="5227903" cy="3813323"/>
            </a:xfrm>
            <a:prstGeom prst="rect">
              <a:avLst/>
            </a:prstGeom>
            <a:solidFill>
              <a:srgbClr val="2D292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89CCD114-A7FD-4758-9284-137AD330F1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6321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</a:extLst>
            </a:blip>
            <a:srcRect r="25498"/>
            <a:stretch/>
          </p:blipFill>
          <p:spPr>
            <a:xfrm>
              <a:off x="5211719" y="980728"/>
              <a:ext cx="6751569" cy="4889638"/>
            </a:xfrm>
            <a:prstGeom prst="rect">
              <a:avLst/>
            </a:prstGeom>
          </p:spPr>
        </p:pic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8899B2B9-19E9-4486-AFAD-40E3F50CB1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603" y="5928167"/>
            <a:ext cx="1123685" cy="70123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D6E3BA1-DCFC-4AC1-9515-D72A3C95BB3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3392" y="1020945"/>
            <a:ext cx="5112569" cy="1118618"/>
          </a:xfrm>
        </p:spPr>
        <p:txBody>
          <a:bodyPr anchor="b" anchorCtr="0">
            <a:noAutofit/>
          </a:bodyPr>
          <a:lstStyle>
            <a:lvl1pPr>
              <a:defRPr b="1" cap="none" baseline="0"/>
            </a:lvl1pPr>
          </a:lstStyle>
          <a:p>
            <a:r>
              <a:rPr lang="nl-NL"/>
              <a:t>Klik hier om een</a:t>
            </a:r>
            <a:br>
              <a:rPr lang="nl-NL"/>
            </a:br>
            <a:r>
              <a:rPr lang="nl-NL"/>
              <a:t>titel toe te voegen</a:t>
            </a:r>
            <a:endParaRPr lang="nl-BE"/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29D45A77-4288-4BB0-A31D-33F74254332F}"/>
              </a:ext>
            </a:extLst>
          </p:cNvPr>
          <p:cNvCxnSpPr/>
          <p:nvPr userDrawn="1"/>
        </p:nvCxnSpPr>
        <p:spPr>
          <a:xfrm>
            <a:off x="623393" y="2404509"/>
            <a:ext cx="432000" cy="0"/>
          </a:xfrm>
          <a:prstGeom prst="line">
            <a:avLst/>
          </a:prstGeom>
          <a:ln w="254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7BB74F09-E2B8-4DB1-9D8A-E765E307624C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23393" y="2669456"/>
            <a:ext cx="5112569" cy="23745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9" name="Tijdelijke aanduiding voor tekst 5">
            <a:extLst>
              <a:ext uri="{FF2B5EF4-FFF2-40B4-BE49-F238E27FC236}">
                <a16:creationId xmlns:a16="http://schemas.microsoft.com/office/drawing/2014/main" id="{DE56A70B-2E06-437D-B997-4521C825AB3C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23394" y="5326601"/>
            <a:ext cx="2543717" cy="367005"/>
          </a:xfrm>
          <a:gradFill>
            <a:gsLst>
              <a:gs pos="8000">
                <a:srgbClr val="B72413"/>
              </a:gs>
              <a:gs pos="100000">
                <a:srgbClr val="E73E07"/>
              </a:gs>
            </a:gsLst>
            <a:lin ang="19200000" scaled="0"/>
          </a:gradFill>
        </p:spPr>
        <p:txBody>
          <a:bodyPr vert="horz" wrap="none" lIns="122400" tIns="72000" rIns="122400" bIns="72000" rtlCol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nl-BE" sz="1600" b="0" dirty="0">
                <a:solidFill>
                  <a:schemeClr val="bg1"/>
                </a:solidFill>
              </a:defRPr>
            </a:lvl1pPr>
          </a:lstStyle>
          <a:p>
            <a:pPr lvl="0" defTabSz="914400"/>
            <a:r>
              <a:rPr lang="nl-NL"/>
              <a:t>Voeg hier een #Hashtag toe</a:t>
            </a:r>
            <a:endParaRPr lang="nl-BE"/>
          </a:p>
        </p:txBody>
      </p:sp>
      <p:sp>
        <p:nvSpPr>
          <p:cNvPr id="22" name="Tijdelijke aanduiding voor afbeelding 21">
            <a:extLst>
              <a:ext uri="{FF2B5EF4-FFF2-40B4-BE49-F238E27FC236}">
                <a16:creationId xmlns:a16="http://schemas.microsoft.com/office/drawing/2014/main" id="{FB41CD85-A169-41AD-ADF1-0BF9CBAC06E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62750" y="1314136"/>
            <a:ext cx="5200538" cy="3797614"/>
          </a:xfrm>
          <a:solidFill>
            <a:schemeClr val="accent6"/>
          </a:solidFill>
        </p:spPr>
        <p:txBody>
          <a:bodyPr lIns="72000" tIns="72000" rIns="72000" bIns="7200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nl-NL"/>
              <a:t>Voeg afbeelding toe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748573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met titel, tekst en laptop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5BC6C7C1-7D77-4613-8BB9-A1AB2643902D}"/>
              </a:ext>
            </a:extLst>
          </p:cNvPr>
          <p:cNvSpPr/>
          <p:nvPr userDrawn="1"/>
        </p:nvSpPr>
        <p:spPr>
          <a:xfrm>
            <a:off x="228600" y="228600"/>
            <a:ext cx="11734688" cy="6400800"/>
          </a:xfrm>
          <a:prstGeom prst="rect">
            <a:avLst/>
          </a:prstGeom>
          <a:solidFill>
            <a:srgbClr val="F1F2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A6DBD860-4BF2-4AAD-9E1A-9DA04C2FF241}"/>
              </a:ext>
            </a:extLst>
          </p:cNvPr>
          <p:cNvGrpSpPr/>
          <p:nvPr userDrawn="1"/>
        </p:nvGrpSpPr>
        <p:grpSpPr>
          <a:xfrm>
            <a:off x="5211719" y="980728"/>
            <a:ext cx="6751569" cy="4889638"/>
            <a:chOff x="5211719" y="980728"/>
            <a:chExt cx="6751569" cy="4889638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588036CF-6E84-4D1C-840B-7955A101ECAF}"/>
                </a:ext>
              </a:extLst>
            </p:cNvPr>
            <p:cNvSpPr/>
            <p:nvPr/>
          </p:nvSpPr>
          <p:spPr>
            <a:xfrm>
              <a:off x="6735385" y="1312913"/>
              <a:ext cx="5227903" cy="3813323"/>
            </a:xfrm>
            <a:prstGeom prst="rect">
              <a:avLst/>
            </a:prstGeom>
            <a:solidFill>
              <a:srgbClr val="2D292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89CCD114-A7FD-4758-9284-137AD330F1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6321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</a:extLst>
            </a:blip>
            <a:srcRect r="25498"/>
            <a:stretch/>
          </p:blipFill>
          <p:spPr>
            <a:xfrm>
              <a:off x="5211719" y="980728"/>
              <a:ext cx="6751569" cy="4889638"/>
            </a:xfrm>
            <a:prstGeom prst="rect">
              <a:avLst/>
            </a:prstGeom>
          </p:spPr>
        </p:pic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8899B2B9-19E9-4486-AFAD-40E3F50CB1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603" y="5928167"/>
            <a:ext cx="1123685" cy="70123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D6E3BA1-DCFC-4AC1-9515-D72A3C95BB3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3392" y="1020945"/>
            <a:ext cx="5112569" cy="1118618"/>
          </a:xfrm>
        </p:spPr>
        <p:txBody>
          <a:bodyPr anchor="b" anchorCtr="0">
            <a:noAutofit/>
          </a:bodyPr>
          <a:lstStyle>
            <a:lvl1pPr>
              <a:defRPr b="1" cap="none" baseline="0"/>
            </a:lvl1pPr>
          </a:lstStyle>
          <a:p>
            <a:r>
              <a:rPr lang="nl-NL"/>
              <a:t>Klik hier om een</a:t>
            </a:r>
            <a:br>
              <a:rPr lang="nl-NL"/>
            </a:br>
            <a:r>
              <a:rPr lang="nl-NL"/>
              <a:t>titel toe te voegen</a:t>
            </a:r>
            <a:endParaRPr lang="nl-BE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7BB74F09-E2B8-4DB1-9D8A-E765E307624C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23393" y="2669456"/>
            <a:ext cx="5112569" cy="23745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9" name="Tijdelijke aanduiding voor tekst 5">
            <a:extLst>
              <a:ext uri="{FF2B5EF4-FFF2-40B4-BE49-F238E27FC236}">
                <a16:creationId xmlns:a16="http://schemas.microsoft.com/office/drawing/2014/main" id="{DE56A70B-2E06-437D-B997-4521C825AB3C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23394" y="5326601"/>
            <a:ext cx="2543717" cy="367005"/>
          </a:xfrm>
          <a:gradFill>
            <a:gsLst>
              <a:gs pos="8000">
                <a:srgbClr val="B72413"/>
              </a:gs>
              <a:gs pos="100000">
                <a:srgbClr val="E73E07"/>
              </a:gs>
            </a:gsLst>
            <a:lin ang="19200000" scaled="0"/>
          </a:gradFill>
        </p:spPr>
        <p:txBody>
          <a:bodyPr vert="horz" wrap="none" lIns="122400" tIns="72000" rIns="122400" bIns="72000" rtlCol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nl-BE" sz="1600" b="0" dirty="0">
                <a:solidFill>
                  <a:schemeClr val="bg1"/>
                </a:solidFill>
              </a:defRPr>
            </a:lvl1pPr>
          </a:lstStyle>
          <a:p>
            <a:pPr lvl="0" defTabSz="914400"/>
            <a:r>
              <a:rPr lang="nl-NL"/>
              <a:t>Voeg hier een #Hashtag toe</a:t>
            </a:r>
            <a:endParaRPr lang="nl-BE"/>
          </a:p>
        </p:txBody>
      </p:sp>
      <p:sp>
        <p:nvSpPr>
          <p:cNvPr id="22" name="Tijdelijke aanduiding voor afbeelding 21">
            <a:extLst>
              <a:ext uri="{FF2B5EF4-FFF2-40B4-BE49-F238E27FC236}">
                <a16:creationId xmlns:a16="http://schemas.microsoft.com/office/drawing/2014/main" id="{FB41CD85-A169-41AD-ADF1-0BF9CBAC06E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62750" y="1314136"/>
            <a:ext cx="5200538" cy="3797614"/>
          </a:xfrm>
          <a:solidFill>
            <a:schemeClr val="accent6"/>
          </a:solidFill>
        </p:spPr>
        <p:txBody>
          <a:bodyPr lIns="72000" tIns="72000" rIns="72000" bIns="7200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nl-NL"/>
              <a:t>Voeg afbeelding toe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709916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et 1 afbeelding 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5855F099-DE0D-4661-9782-354EF1D6D5F7}"/>
              </a:ext>
            </a:extLst>
          </p:cNvPr>
          <p:cNvSpPr/>
          <p:nvPr userDrawn="1"/>
        </p:nvSpPr>
        <p:spPr>
          <a:xfrm>
            <a:off x="7968208" y="228600"/>
            <a:ext cx="3995080" cy="5432648"/>
          </a:xfrm>
          <a:prstGeom prst="rect">
            <a:avLst/>
          </a:prstGeom>
          <a:gradFill flip="none" rotWithShape="1">
            <a:gsLst>
              <a:gs pos="100000">
                <a:srgbClr val="F14E23"/>
              </a:gs>
              <a:gs pos="0">
                <a:srgbClr val="A93137"/>
              </a:gs>
              <a:gs pos="45000">
                <a:srgbClr val="C82D0F"/>
              </a:gs>
            </a:gsLst>
            <a:lin ang="19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09434"/>
            <a:endParaRPr lang="nl-NL" sz="3200">
              <a:solidFill>
                <a:srgbClr val="FFFFFF"/>
              </a:solidFill>
              <a:latin typeface="Museo sans 30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A3AE33-87C1-42E6-8864-C3858FFFCD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8608" y="4105416"/>
            <a:ext cx="3240000" cy="797782"/>
          </a:xfrm>
        </p:spPr>
        <p:txBody>
          <a:bodyPr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BE"/>
              <a:t>Klik hier om een titel toe te voegen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0FA7173-29E8-44E8-A3DC-29C4BA6EB2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599" y="6377324"/>
            <a:ext cx="4114800" cy="140400"/>
          </a:xfrm>
        </p:spPr>
        <p:txBody>
          <a:bodyPr/>
          <a:lstStyle/>
          <a:p>
            <a:r>
              <a:rPr lang="nl-BE"/>
              <a:t>© UNIZO - www.unizo.be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DB128D8-DE71-420A-8D8F-9CE8869CD5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603" y="5928167"/>
            <a:ext cx="1123685" cy="701233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83D1FC82-1A5B-497D-8165-BC7F06A9744E}"/>
              </a:ext>
            </a:extLst>
          </p:cNvPr>
          <p:cNvCxnSpPr/>
          <p:nvPr userDrawn="1"/>
        </p:nvCxnSpPr>
        <p:spPr>
          <a:xfrm>
            <a:off x="8328248" y="5185767"/>
            <a:ext cx="396000" cy="0"/>
          </a:xfrm>
          <a:prstGeom prst="line">
            <a:avLst/>
          </a:prstGeom>
          <a:ln w="254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C5207CFA-83AF-4323-BDA1-C5552568037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28599" y="228600"/>
            <a:ext cx="7707600" cy="5432400"/>
          </a:xfrm>
          <a:solidFill>
            <a:schemeClr val="accent4"/>
          </a:solidFill>
        </p:spPr>
        <p:txBody>
          <a:bodyPr lIns="72000" tIns="72000" rIns="72000" bIns="72000"/>
          <a:lstStyle>
            <a:lvl1pPr marL="0" indent="0">
              <a:buFont typeface="Arial" panose="020B0604020202020204" pitchFamily="34" charset="0"/>
              <a:buNone/>
              <a:defRPr sz="2400"/>
            </a:lvl1pPr>
          </a:lstStyle>
          <a:p>
            <a:r>
              <a:rPr lang="nl-NL"/>
              <a:t>Voeg afbeelding toe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30464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et 1 afbeelding,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5855F099-DE0D-4661-9782-354EF1D6D5F7}"/>
              </a:ext>
            </a:extLst>
          </p:cNvPr>
          <p:cNvSpPr/>
          <p:nvPr userDrawn="1"/>
        </p:nvSpPr>
        <p:spPr>
          <a:xfrm>
            <a:off x="7968208" y="228600"/>
            <a:ext cx="3995080" cy="5432648"/>
          </a:xfrm>
          <a:prstGeom prst="rect">
            <a:avLst/>
          </a:prstGeom>
          <a:gradFill flip="none" rotWithShape="1">
            <a:gsLst>
              <a:gs pos="100000">
                <a:srgbClr val="F14E23"/>
              </a:gs>
              <a:gs pos="0">
                <a:srgbClr val="A93137"/>
              </a:gs>
              <a:gs pos="45000">
                <a:srgbClr val="C82D0F"/>
              </a:gs>
            </a:gsLst>
            <a:lin ang="19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09434"/>
            <a:endParaRPr lang="nl-NL" sz="3200">
              <a:solidFill>
                <a:srgbClr val="FFFFFF"/>
              </a:solidFill>
              <a:latin typeface="Museo sans 30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A3AE33-87C1-42E6-8864-C3858FFFCD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8608" y="620688"/>
            <a:ext cx="3240000" cy="797782"/>
          </a:xfrm>
        </p:spPr>
        <p:txBody>
          <a:bodyPr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BE"/>
              <a:t>Klik hier om een titel toe te voegen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0FA7173-29E8-44E8-A3DC-29C4BA6EB2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599" y="6377324"/>
            <a:ext cx="4114800" cy="140400"/>
          </a:xfrm>
        </p:spPr>
        <p:txBody>
          <a:bodyPr/>
          <a:lstStyle/>
          <a:p>
            <a:r>
              <a:rPr lang="nl-BE"/>
              <a:t>© UNIZO - www.unizo.be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DB128D8-DE71-420A-8D8F-9CE8869CD5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603" y="5928167"/>
            <a:ext cx="1123685" cy="701233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83D1FC82-1A5B-497D-8165-BC7F06A9744E}"/>
              </a:ext>
            </a:extLst>
          </p:cNvPr>
          <p:cNvCxnSpPr/>
          <p:nvPr userDrawn="1"/>
        </p:nvCxnSpPr>
        <p:spPr>
          <a:xfrm>
            <a:off x="8328248" y="1691165"/>
            <a:ext cx="396000" cy="0"/>
          </a:xfrm>
          <a:prstGeom prst="line">
            <a:avLst/>
          </a:prstGeom>
          <a:ln w="254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C5207CFA-83AF-4323-BDA1-C5552568037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28599" y="228600"/>
            <a:ext cx="7707600" cy="5432400"/>
          </a:xfrm>
          <a:solidFill>
            <a:schemeClr val="accent4"/>
          </a:solidFill>
        </p:spPr>
        <p:txBody>
          <a:bodyPr lIns="72000" tIns="72000" rIns="72000" bIns="72000"/>
          <a:lstStyle>
            <a:lvl1pPr marL="0" indent="0">
              <a:buFont typeface="Arial" panose="020B0604020202020204" pitchFamily="34" charset="0"/>
              <a:buNone/>
              <a:defRPr sz="2400"/>
            </a:lvl1pPr>
          </a:lstStyle>
          <a:p>
            <a:r>
              <a:rPr lang="nl-NL"/>
              <a:t>Voeg afbeelding toe</a:t>
            </a:r>
            <a:endParaRPr lang="nl-BE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17838BE2-8414-4131-ABFB-AA1DC45FB1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28520" y="2060848"/>
            <a:ext cx="3240088" cy="3301200"/>
          </a:xfrm>
        </p:spPr>
        <p:txBody>
          <a:bodyPr/>
          <a:lstStyle>
            <a:lvl1pPr>
              <a:buClr>
                <a:schemeClr val="bg1"/>
              </a:buCl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1553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2 met afbeel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3A77AD9C-2778-4551-968E-4382993D25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8600" y="228600"/>
            <a:ext cx="11736000" cy="4496400"/>
          </a:xfrm>
          <a:solidFill>
            <a:schemeClr val="accent4"/>
          </a:solidFill>
        </p:spPr>
        <p:txBody>
          <a:bodyPr lIns="72000" tIns="72000" rIns="72000" bIns="72000">
            <a:noAutofit/>
          </a:bodyPr>
          <a:lstStyle>
            <a:lvl1pPr marL="0" indent="0">
              <a:buFont typeface="Arial" panose="020B0604020202020204" pitchFamily="34" charset="0"/>
              <a:buNone/>
              <a:defRPr b="0"/>
            </a:lvl1pPr>
          </a:lstStyle>
          <a:p>
            <a:r>
              <a:rPr lang="nl-NL"/>
              <a:t>Voeg afbeelding toe</a:t>
            </a:r>
            <a:endParaRPr lang="nl-B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4224" y="5056797"/>
            <a:ext cx="7657200" cy="11196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74000"/>
              </a:lnSpc>
              <a:defRPr sz="4800" b="1" i="0" cap="none" baseline="0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nl-BE" noProof="0"/>
              <a:t>Klik hier om</a:t>
            </a:r>
            <a:br>
              <a:rPr lang="nl-BE" noProof="0"/>
            </a:br>
            <a:r>
              <a:rPr lang="nl-BE" noProof="0"/>
              <a:t>de titel toe te voegen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4224" y="6237312"/>
            <a:ext cx="7657200" cy="266400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3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609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noProof="0"/>
              <a:t>Voeg hier naam van de spreker toe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10E08D5-E338-411B-BCC6-6BE283BC9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200" y="5565412"/>
            <a:ext cx="1854200" cy="1157109"/>
          </a:xfrm>
          <a:prstGeom prst="rect">
            <a:avLst/>
          </a:prstGeom>
        </p:spPr>
      </p:pic>
      <p:sp>
        <p:nvSpPr>
          <p:cNvPr id="8" name="Tijdelijke aanduiding voor tekst 5">
            <a:extLst>
              <a:ext uri="{FF2B5EF4-FFF2-40B4-BE49-F238E27FC236}">
                <a16:creationId xmlns:a16="http://schemas.microsoft.com/office/drawing/2014/main" id="{392FF157-C591-41A6-B591-5110B8374E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224" y="4413538"/>
            <a:ext cx="1771903" cy="311606"/>
          </a:xfrm>
          <a:gradFill>
            <a:gsLst>
              <a:gs pos="8000">
                <a:srgbClr val="B72413"/>
              </a:gs>
              <a:gs pos="100000">
                <a:srgbClr val="E73E07"/>
              </a:gs>
            </a:gsLst>
            <a:lin ang="19200000" scaled="0"/>
          </a:gradFill>
        </p:spPr>
        <p:txBody>
          <a:bodyPr vert="horz" wrap="none" lIns="122400" tIns="72000" rIns="122400" bIns="72000" rtlCol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nl-BE" sz="1200" b="0" dirty="0">
                <a:solidFill>
                  <a:schemeClr val="bg1"/>
                </a:solidFill>
              </a:defRPr>
            </a:lvl1pPr>
          </a:lstStyle>
          <a:p>
            <a:pPr lvl="0" defTabSz="914400"/>
            <a:r>
              <a:rPr lang="nl-NL"/>
              <a:t>Voeg hier de datum toe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8007818"/>
      </p:ext>
    </p:extLst>
  </p:cSld>
  <p:clrMapOvr>
    <a:masterClrMapping/>
  </p:clrMapOvr>
  <p:hf sldNum="0"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et 4 afbeeldingen 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5855F099-DE0D-4661-9782-354EF1D6D5F7}"/>
              </a:ext>
            </a:extLst>
          </p:cNvPr>
          <p:cNvSpPr/>
          <p:nvPr userDrawn="1"/>
        </p:nvSpPr>
        <p:spPr>
          <a:xfrm>
            <a:off x="9407288" y="228600"/>
            <a:ext cx="2556000" cy="5432648"/>
          </a:xfrm>
          <a:prstGeom prst="rect">
            <a:avLst/>
          </a:prstGeom>
          <a:gradFill flip="none" rotWithShape="1">
            <a:gsLst>
              <a:gs pos="100000">
                <a:srgbClr val="F14E23"/>
              </a:gs>
              <a:gs pos="0">
                <a:srgbClr val="A93137"/>
              </a:gs>
              <a:gs pos="45000">
                <a:srgbClr val="C82D0F"/>
              </a:gs>
            </a:gsLst>
            <a:lin ang="19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09434"/>
            <a:endParaRPr lang="nl-NL" sz="3200">
              <a:solidFill>
                <a:srgbClr val="FFFFFF"/>
              </a:solidFill>
              <a:latin typeface="Museo sans 30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A3AE33-87C1-42E6-8864-C3858FFFCD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48726" y="3327382"/>
            <a:ext cx="1720800" cy="1575816"/>
          </a:xfrm>
        </p:spPr>
        <p:txBody>
          <a:bodyPr anchor="b" anchorCtr="0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BE"/>
              <a:t>Klik hier om een titel toe te voegen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0FA7173-29E8-44E8-A3DC-29C4BA6EB2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599" y="6377324"/>
            <a:ext cx="4114800" cy="140400"/>
          </a:xfrm>
        </p:spPr>
        <p:txBody>
          <a:bodyPr/>
          <a:lstStyle/>
          <a:p>
            <a:r>
              <a:rPr lang="nl-BE"/>
              <a:t>© UNIZO - www.unizo.be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DB128D8-DE71-420A-8D8F-9CE8869CD5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603" y="5928167"/>
            <a:ext cx="1123685" cy="701233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83D1FC82-1A5B-497D-8165-BC7F06A9744E}"/>
              </a:ext>
            </a:extLst>
          </p:cNvPr>
          <p:cNvCxnSpPr/>
          <p:nvPr userDrawn="1"/>
        </p:nvCxnSpPr>
        <p:spPr>
          <a:xfrm>
            <a:off x="9848726" y="5185767"/>
            <a:ext cx="396000" cy="0"/>
          </a:xfrm>
          <a:prstGeom prst="line">
            <a:avLst/>
          </a:prstGeom>
          <a:ln w="254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C5207CFA-83AF-4323-BDA1-C5552568037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28599" y="228600"/>
            <a:ext cx="3024000" cy="2700000"/>
          </a:xfrm>
          <a:solidFill>
            <a:schemeClr val="accent4"/>
          </a:solidFill>
        </p:spPr>
        <p:txBody>
          <a:bodyPr lIns="72000" tIns="72000" rIns="72000" bIns="72000"/>
          <a:lstStyle>
            <a:lvl1pPr marL="0" indent="0">
              <a:buFont typeface="Arial" panose="020B0604020202020204" pitchFamily="34" charset="0"/>
              <a:buNone/>
              <a:defRPr sz="2400"/>
            </a:lvl1pPr>
          </a:lstStyle>
          <a:p>
            <a:r>
              <a:rPr lang="nl-NL"/>
              <a:t>Voeg afbeelding toe</a:t>
            </a:r>
            <a:endParaRPr lang="nl-BE"/>
          </a:p>
        </p:txBody>
      </p:sp>
      <p:sp>
        <p:nvSpPr>
          <p:cNvPr id="18" name="Tijdelijke aanduiding voor afbeelding 10">
            <a:extLst>
              <a:ext uri="{FF2B5EF4-FFF2-40B4-BE49-F238E27FC236}">
                <a16:creationId xmlns:a16="http://schemas.microsoft.com/office/drawing/2014/main" id="{8282A268-4518-4743-A256-DCAF10EFA3F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88162" y="228600"/>
            <a:ext cx="3024000" cy="2700000"/>
          </a:xfrm>
          <a:solidFill>
            <a:schemeClr val="accent4"/>
          </a:solidFill>
        </p:spPr>
        <p:txBody>
          <a:bodyPr lIns="72000" tIns="72000" rIns="72000" bIns="72000"/>
          <a:lstStyle>
            <a:lvl1pPr marL="0" indent="0">
              <a:buFont typeface="Arial" panose="020B0604020202020204" pitchFamily="34" charset="0"/>
              <a:buNone/>
              <a:defRPr sz="2400"/>
            </a:lvl1pPr>
          </a:lstStyle>
          <a:p>
            <a:r>
              <a:rPr lang="nl-NL"/>
              <a:t>Voeg afbeelding toe</a:t>
            </a:r>
            <a:endParaRPr lang="nl-BE"/>
          </a:p>
        </p:txBody>
      </p:sp>
      <p:sp>
        <p:nvSpPr>
          <p:cNvPr id="19" name="Tijdelijke aanduiding voor afbeelding 10">
            <a:extLst>
              <a:ext uri="{FF2B5EF4-FFF2-40B4-BE49-F238E27FC236}">
                <a16:creationId xmlns:a16="http://schemas.microsoft.com/office/drawing/2014/main" id="{5B4893C9-21F7-4757-876A-6D26505171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47725" y="228600"/>
            <a:ext cx="3024000" cy="5432400"/>
          </a:xfrm>
          <a:solidFill>
            <a:schemeClr val="accent4"/>
          </a:solidFill>
        </p:spPr>
        <p:txBody>
          <a:bodyPr lIns="72000" tIns="72000" rIns="72000" bIns="72000"/>
          <a:lstStyle>
            <a:lvl1pPr marL="0" indent="0">
              <a:buFont typeface="Arial" panose="020B0604020202020204" pitchFamily="34" charset="0"/>
              <a:buNone/>
              <a:defRPr sz="2400"/>
            </a:lvl1pPr>
          </a:lstStyle>
          <a:p>
            <a:r>
              <a:rPr lang="nl-NL"/>
              <a:t>Voeg afbeelding toe</a:t>
            </a:r>
            <a:endParaRPr lang="nl-BE"/>
          </a:p>
        </p:txBody>
      </p:sp>
      <p:sp>
        <p:nvSpPr>
          <p:cNvPr id="20" name="Tijdelijke aanduiding voor afbeelding 10">
            <a:extLst>
              <a:ext uri="{FF2B5EF4-FFF2-40B4-BE49-F238E27FC236}">
                <a16:creationId xmlns:a16="http://schemas.microsoft.com/office/drawing/2014/main" id="{83BE63B2-C4B1-4C5F-AD25-BDB47AF2CFE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28599" y="2961000"/>
            <a:ext cx="6084000" cy="2700000"/>
          </a:xfrm>
          <a:solidFill>
            <a:schemeClr val="accent4"/>
          </a:solidFill>
        </p:spPr>
        <p:txBody>
          <a:bodyPr lIns="72000" tIns="72000" rIns="72000" bIns="72000"/>
          <a:lstStyle>
            <a:lvl1pPr marL="0" indent="0">
              <a:buFont typeface="Arial" panose="020B0604020202020204" pitchFamily="34" charset="0"/>
              <a:buNone/>
              <a:defRPr sz="2400"/>
            </a:lvl1pPr>
          </a:lstStyle>
          <a:p>
            <a:r>
              <a:rPr lang="nl-NL"/>
              <a:t>Voeg afbeelding toe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64411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85B36AF0-641E-4658-BF9A-16D75A08FE6E}"/>
              </a:ext>
            </a:extLst>
          </p:cNvPr>
          <p:cNvSpPr/>
          <p:nvPr userDrawn="1"/>
        </p:nvSpPr>
        <p:spPr>
          <a:xfrm>
            <a:off x="228000" y="228600"/>
            <a:ext cx="11736000" cy="64008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7846D404-F8F6-4A22-8F26-ED349BB9590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32000" y="228600"/>
            <a:ext cx="6732000" cy="6400800"/>
          </a:xfrm>
          <a:solidFill>
            <a:schemeClr val="accent4"/>
          </a:solidFill>
        </p:spPr>
        <p:txBody>
          <a:bodyPr lIns="72000" tIns="72000" rIns="72000" bIns="72000"/>
          <a:lstStyle>
            <a:lvl1pPr marL="0" indent="0" algn="r">
              <a:buFont typeface="Arial" panose="020B0604020202020204" pitchFamily="34" charset="0"/>
              <a:buNone/>
              <a:defRPr/>
            </a:lvl1pPr>
          </a:lstStyle>
          <a:p>
            <a:r>
              <a:rPr lang="nl-NL"/>
              <a:t>Voeg afbeelding toe</a:t>
            </a:r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3BB00EB-2E2D-47CF-9C9A-0D793DF3F9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603" y="5928167"/>
            <a:ext cx="1123685" cy="701233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67B76E66-6E74-4C3E-931B-CAB0CBDDC604}"/>
              </a:ext>
            </a:extLst>
          </p:cNvPr>
          <p:cNvSpPr/>
          <p:nvPr userDrawn="1"/>
        </p:nvSpPr>
        <p:spPr>
          <a:xfrm>
            <a:off x="5231902" y="228600"/>
            <a:ext cx="2808314" cy="6400800"/>
          </a:xfrm>
          <a:prstGeom prst="rect">
            <a:avLst/>
          </a:prstGeom>
          <a:gradFill flip="none" rotWithShape="1">
            <a:gsLst>
              <a:gs pos="0">
                <a:srgbClr val="F1F2F4"/>
              </a:gs>
              <a:gs pos="100000">
                <a:srgbClr val="F1F2F4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629A41D-9D6C-4C98-B4FB-4732AC7574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3" y="905872"/>
            <a:ext cx="4386292" cy="590931"/>
          </a:xfrm>
        </p:spPr>
        <p:txBody>
          <a:bodyPr wrap="square" anchor="ctr" anchorCtr="0">
            <a:spAutoFit/>
          </a:bodyPr>
          <a:lstStyle>
            <a:lvl1pPr>
              <a:lnSpc>
                <a:spcPct val="80000"/>
              </a:lnSpc>
              <a:defRPr sz="4800" b="1" cap="none" baseline="0">
                <a:solidFill>
                  <a:schemeClr val="accent6"/>
                </a:solidFill>
              </a:defRPr>
            </a:lvl1pPr>
          </a:lstStyle>
          <a:p>
            <a:r>
              <a:rPr lang="nl-NL"/>
              <a:t>Contact</a:t>
            </a:r>
            <a:endParaRPr lang="nl-BE"/>
          </a:p>
        </p:txBody>
      </p:sp>
      <p:cxnSp>
        <p:nvCxnSpPr>
          <p:cNvPr id="38" name="Rechte verbindingslijn 37">
            <a:extLst>
              <a:ext uri="{FF2B5EF4-FFF2-40B4-BE49-F238E27FC236}">
                <a16:creationId xmlns:a16="http://schemas.microsoft.com/office/drawing/2014/main" id="{365CBDB2-21D3-49DF-94A0-40CB37DD9095}"/>
              </a:ext>
            </a:extLst>
          </p:cNvPr>
          <p:cNvCxnSpPr/>
          <p:nvPr userDrawn="1"/>
        </p:nvCxnSpPr>
        <p:spPr>
          <a:xfrm>
            <a:off x="551383" y="1640819"/>
            <a:ext cx="432000" cy="0"/>
          </a:xfrm>
          <a:prstGeom prst="line">
            <a:avLst/>
          </a:prstGeom>
          <a:ln w="254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ijdelijke aanduiding voor tekst 39">
            <a:extLst>
              <a:ext uri="{FF2B5EF4-FFF2-40B4-BE49-F238E27FC236}">
                <a16:creationId xmlns:a16="http://schemas.microsoft.com/office/drawing/2014/main" id="{AD33638B-FA1B-4735-B577-F93E46D804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3" y="2075138"/>
            <a:ext cx="4384800" cy="122040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2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42" name="Groep 41">
            <a:extLst>
              <a:ext uri="{FF2B5EF4-FFF2-40B4-BE49-F238E27FC236}">
                <a16:creationId xmlns:a16="http://schemas.microsoft.com/office/drawing/2014/main" id="{D5978810-3DC8-4E31-BCAE-CB76A4FDD111}"/>
              </a:ext>
            </a:extLst>
          </p:cNvPr>
          <p:cNvGrpSpPr/>
          <p:nvPr userDrawn="1"/>
        </p:nvGrpSpPr>
        <p:grpSpPr>
          <a:xfrm>
            <a:off x="0" y="4177648"/>
            <a:ext cx="4935600" cy="2088000"/>
            <a:chOff x="0" y="4243255"/>
            <a:chExt cx="4935600" cy="2088000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894FE07B-F75F-4FD4-914E-E957D04ABA23}"/>
                </a:ext>
              </a:extLst>
            </p:cNvPr>
            <p:cNvSpPr/>
            <p:nvPr/>
          </p:nvSpPr>
          <p:spPr>
            <a:xfrm>
              <a:off x="0" y="4243255"/>
              <a:ext cx="4935600" cy="2088000"/>
            </a:xfrm>
            <a:prstGeom prst="rect">
              <a:avLst/>
            </a:prstGeom>
            <a:gradFill flip="none" rotWithShape="1">
              <a:gsLst>
                <a:gs pos="100000">
                  <a:srgbClr val="F14E23"/>
                </a:gs>
                <a:gs pos="0">
                  <a:srgbClr val="A93137"/>
                </a:gs>
                <a:gs pos="45000">
                  <a:srgbClr val="C82D0F"/>
                </a:gs>
              </a:gsLst>
              <a:lin ang="19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defTabSz="609434"/>
              <a:endParaRPr lang="nl-BE" sz="3200" noProof="0">
                <a:solidFill>
                  <a:srgbClr val="FFFFFF"/>
                </a:solidFill>
                <a:latin typeface="Museo sans 300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610BA3-E0DC-40B5-93F7-3E7E3C4CE1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863" y="5034700"/>
              <a:ext cx="536462" cy="532658"/>
            </a:xfrm>
            <a:custGeom>
              <a:avLst/>
              <a:gdLst>
                <a:gd name="T0" fmla="*/ 41 w 237"/>
                <a:gd name="T1" fmla="*/ 207 h 236"/>
                <a:gd name="T2" fmla="*/ 31 w 237"/>
                <a:gd name="T3" fmla="*/ 40 h 236"/>
                <a:gd name="T4" fmla="*/ 197 w 237"/>
                <a:gd name="T5" fmla="*/ 31 h 236"/>
                <a:gd name="T6" fmla="*/ 224 w 237"/>
                <a:gd name="T7" fmla="*/ 169 h 236"/>
                <a:gd name="T8" fmla="*/ 224 w 237"/>
                <a:gd name="T9" fmla="*/ 171 h 236"/>
                <a:gd name="T10" fmla="*/ 180 w 237"/>
                <a:gd name="T11" fmla="*/ 213 h 236"/>
                <a:gd name="T12" fmla="*/ 216 w 237"/>
                <a:gd name="T13" fmla="*/ 167 h 236"/>
                <a:gd name="T14" fmla="*/ 228 w 237"/>
                <a:gd name="T15" fmla="*/ 112 h 236"/>
                <a:gd name="T16" fmla="*/ 113 w 237"/>
                <a:gd name="T17" fmla="*/ 9 h 236"/>
                <a:gd name="T18" fmla="*/ 10 w 237"/>
                <a:gd name="T19" fmla="*/ 124 h 236"/>
                <a:gd name="T20" fmla="*/ 124 w 237"/>
                <a:gd name="T21" fmla="*/ 227 h 236"/>
                <a:gd name="T22" fmla="*/ 151 w 237"/>
                <a:gd name="T23" fmla="*/ 212 h 236"/>
                <a:gd name="T24" fmla="*/ 118 w 237"/>
                <a:gd name="T25" fmla="*/ 210 h 236"/>
                <a:gd name="T26" fmla="*/ 75 w 237"/>
                <a:gd name="T27" fmla="*/ 136 h 236"/>
                <a:gd name="T28" fmla="*/ 64 w 237"/>
                <a:gd name="T29" fmla="*/ 93 h 236"/>
                <a:gd name="T30" fmla="*/ 62 w 237"/>
                <a:gd name="T31" fmla="*/ 49 h 236"/>
                <a:gd name="T32" fmla="*/ 91 w 237"/>
                <a:gd name="T33" fmla="*/ 26 h 236"/>
                <a:gd name="T34" fmla="*/ 111 w 237"/>
                <a:gd name="T35" fmla="*/ 24 h 236"/>
                <a:gd name="T36" fmla="*/ 122 w 237"/>
                <a:gd name="T37" fmla="*/ 67 h 236"/>
                <a:gd name="T38" fmla="*/ 104 w 237"/>
                <a:gd name="T39" fmla="*/ 81 h 236"/>
                <a:gd name="T40" fmla="*/ 101 w 237"/>
                <a:gd name="T41" fmla="*/ 82 h 236"/>
                <a:gd name="T42" fmla="*/ 119 w 237"/>
                <a:gd name="T43" fmla="*/ 155 h 236"/>
                <a:gd name="T44" fmla="*/ 132 w 237"/>
                <a:gd name="T45" fmla="*/ 160 h 236"/>
                <a:gd name="T46" fmla="*/ 136 w 237"/>
                <a:gd name="T47" fmla="*/ 158 h 236"/>
                <a:gd name="T48" fmla="*/ 173 w 237"/>
                <a:gd name="T49" fmla="*/ 180 h 236"/>
                <a:gd name="T50" fmla="*/ 160 w 237"/>
                <a:gd name="T51" fmla="*/ 209 h 236"/>
                <a:gd name="T52" fmla="*/ 155 w 237"/>
                <a:gd name="T53" fmla="*/ 224 h 236"/>
                <a:gd name="T54" fmla="*/ 117 w 237"/>
                <a:gd name="T55" fmla="*/ 236 h 236"/>
                <a:gd name="T56" fmla="*/ 150 w 237"/>
                <a:gd name="T57" fmla="*/ 204 h 236"/>
                <a:gd name="T58" fmla="*/ 148 w 237"/>
                <a:gd name="T59" fmla="*/ 190 h 236"/>
                <a:gd name="T60" fmla="*/ 133 w 237"/>
                <a:gd name="T61" fmla="*/ 168 h 236"/>
                <a:gd name="T62" fmla="*/ 97 w 237"/>
                <a:gd name="T63" fmla="*/ 127 h 236"/>
                <a:gd name="T64" fmla="*/ 99 w 237"/>
                <a:gd name="T65" fmla="*/ 70 h 236"/>
                <a:gd name="T66" fmla="*/ 95 w 237"/>
                <a:gd name="T67" fmla="*/ 47 h 236"/>
                <a:gd name="T68" fmla="*/ 93 w 237"/>
                <a:gd name="T69" fmla="*/ 41 h 236"/>
                <a:gd name="T70" fmla="*/ 69 w 237"/>
                <a:gd name="T71" fmla="*/ 53 h 236"/>
                <a:gd name="T72" fmla="*/ 72 w 237"/>
                <a:gd name="T73" fmla="*/ 92 h 236"/>
                <a:gd name="T74" fmla="*/ 101 w 237"/>
                <a:gd name="T75" fmla="*/ 172 h 236"/>
                <a:gd name="T76" fmla="*/ 157 w 237"/>
                <a:gd name="T77" fmla="*/ 195 h 236"/>
                <a:gd name="T78" fmla="*/ 168 w 237"/>
                <a:gd name="T79" fmla="*/ 195 h 236"/>
                <a:gd name="T80" fmla="*/ 153 w 237"/>
                <a:gd name="T81" fmla="*/ 166 h 236"/>
                <a:gd name="T82" fmla="*/ 146 w 237"/>
                <a:gd name="T83" fmla="*/ 170 h 236"/>
                <a:gd name="T84" fmla="*/ 155 w 237"/>
                <a:gd name="T85" fmla="*/ 187 h 236"/>
                <a:gd name="T86" fmla="*/ 107 w 237"/>
                <a:gd name="T87" fmla="*/ 70 h 236"/>
                <a:gd name="T88" fmla="*/ 115 w 237"/>
                <a:gd name="T89" fmla="*/ 64 h 236"/>
                <a:gd name="T90" fmla="*/ 107 w 237"/>
                <a:gd name="T91" fmla="*/ 31 h 236"/>
                <a:gd name="T92" fmla="*/ 100 w 237"/>
                <a:gd name="T93" fmla="*/ 37 h 236"/>
                <a:gd name="T94" fmla="*/ 107 w 237"/>
                <a:gd name="T95" fmla="*/ 63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7" h="236">
                  <a:moveTo>
                    <a:pt x="117" y="236"/>
                  </a:moveTo>
                  <a:cubicBezTo>
                    <a:pt x="89" y="236"/>
                    <a:pt x="62" y="225"/>
                    <a:pt x="41" y="207"/>
                  </a:cubicBezTo>
                  <a:cubicBezTo>
                    <a:pt x="17" y="185"/>
                    <a:pt x="3" y="156"/>
                    <a:pt x="2" y="124"/>
                  </a:cubicBezTo>
                  <a:cubicBezTo>
                    <a:pt x="0" y="93"/>
                    <a:pt x="11" y="63"/>
                    <a:pt x="31" y="40"/>
                  </a:cubicBezTo>
                  <a:cubicBezTo>
                    <a:pt x="52" y="16"/>
                    <a:pt x="81" y="3"/>
                    <a:pt x="112" y="1"/>
                  </a:cubicBezTo>
                  <a:cubicBezTo>
                    <a:pt x="144" y="0"/>
                    <a:pt x="174" y="10"/>
                    <a:pt x="197" y="31"/>
                  </a:cubicBezTo>
                  <a:cubicBezTo>
                    <a:pt x="220" y="52"/>
                    <a:pt x="234" y="81"/>
                    <a:pt x="236" y="112"/>
                  </a:cubicBezTo>
                  <a:cubicBezTo>
                    <a:pt x="237" y="132"/>
                    <a:pt x="233" y="151"/>
                    <a:pt x="224" y="169"/>
                  </a:cubicBezTo>
                  <a:cubicBezTo>
                    <a:pt x="224" y="170"/>
                    <a:pt x="224" y="170"/>
                    <a:pt x="224" y="170"/>
                  </a:cubicBezTo>
                  <a:cubicBezTo>
                    <a:pt x="224" y="170"/>
                    <a:pt x="224" y="170"/>
                    <a:pt x="224" y="171"/>
                  </a:cubicBezTo>
                  <a:cubicBezTo>
                    <a:pt x="215" y="188"/>
                    <a:pt x="202" y="203"/>
                    <a:pt x="186" y="214"/>
                  </a:cubicBezTo>
                  <a:cubicBezTo>
                    <a:pt x="184" y="216"/>
                    <a:pt x="182" y="215"/>
                    <a:pt x="180" y="213"/>
                  </a:cubicBezTo>
                  <a:cubicBezTo>
                    <a:pt x="179" y="212"/>
                    <a:pt x="179" y="209"/>
                    <a:pt x="181" y="208"/>
                  </a:cubicBezTo>
                  <a:cubicBezTo>
                    <a:pt x="196" y="198"/>
                    <a:pt x="208" y="184"/>
                    <a:pt x="216" y="167"/>
                  </a:cubicBezTo>
                  <a:cubicBezTo>
                    <a:pt x="217" y="166"/>
                    <a:pt x="217" y="166"/>
                    <a:pt x="217" y="166"/>
                  </a:cubicBezTo>
                  <a:cubicBezTo>
                    <a:pt x="225" y="149"/>
                    <a:pt x="229" y="131"/>
                    <a:pt x="228" y="112"/>
                  </a:cubicBezTo>
                  <a:cubicBezTo>
                    <a:pt x="226" y="83"/>
                    <a:pt x="213" y="57"/>
                    <a:pt x="192" y="37"/>
                  </a:cubicBezTo>
                  <a:cubicBezTo>
                    <a:pt x="170" y="17"/>
                    <a:pt x="142" y="8"/>
                    <a:pt x="113" y="9"/>
                  </a:cubicBezTo>
                  <a:cubicBezTo>
                    <a:pt x="84" y="11"/>
                    <a:pt x="57" y="23"/>
                    <a:pt x="37" y="45"/>
                  </a:cubicBezTo>
                  <a:cubicBezTo>
                    <a:pt x="18" y="67"/>
                    <a:pt x="8" y="95"/>
                    <a:pt x="10" y="124"/>
                  </a:cubicBezTo>
                  <a:cubicBezTo>
                    <a:pt x="11" y="154"/>
                    <a:pt x="24" y="181"/>
                    <a:pt x="46" y="201"/>
                  </a:cubicBezTo>
                  <a:cubicBezTo>
                    <a:pt x="68" y="220"/>
                    <a:pt x="96" y="229"/>
                    <a:pt x="124" y="227"/>
                  </a:cubicBezTo>
                  <a:cubicBezTo>
                    <a:pt x="137" y="226"/>
                    <a:pt x="145" y="224"/>
                    <a:pt x="149" y="219"/>
                  </a:cubicBezTo>
                  <a:cubicBezTo>
                    <a:pt x="150" y="217"/>
                    <a:pt x="151" y="215"/>
                    <a:pt x="151" y="212"/>
                  </a:cubicBezTo>
                  <a:cubicBezTo>
                    <a:pt x="142" y="213"/>
                    <a:pt x="133" y="213"/>
                    <a:pt x="121" y="211"/>
                  </a:cubicBezTo>
                  <a:cubicBezTo>
                    <a:pt x="120" y="211"/>
                    <a:pt x="119" y="211"/>
                    <a:pt x="118" y="210"/>
                  </a:cubicBezTo>
                  <a:cubicBezTo>
                    <a:pt x="109" y="199"/>
                    <a:pt x="101" y="188"/>
                    <a:pt x="94" y="176"/>
                  </a:cubicBezTo>
                  <a:cubicBezTo>
                    <a:pt x="87" y="164"/>
                    <a:pt x="81" y="150"/>
                    <a:pt x="75" y="136"/>
                  </a:cubicBezTo>
                  <a:cubicBezTo>
                    <a:pt x="70" y="121"/>
                    <a:pt x="66" y="107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1" y="79"/>
                    <a:pt x="60" y="65"/>
                    <a:pt x="61" y="51"/>
                  </a:cubicBezTo>
                  <a:cubicBezTo>
                    <a:pt x="61" y="50"/>
                    <a:pt x="61" y="49"/>
                    <a:pt x="62" y="49"/>
                  </a:cubicBezTo>
                  <a:cubicBezTo>
                    <a:pt x="69" y="40"/>
                    <a:pt x="78" y="32"/>
                    <a:pt x="89" y="26"/>
                  </a:cubicBezTo>
                  <a:cubicBezTo>
                    <a:pt x="90" y="26"/>
                    <a:pt x="90" y="26"/>
                    <a:pt x="91" y="26"/>
                  </a:cubicBezTo>
                  <a:cubicBezTo>
                    <a:pt x="94" y="25"/>
                    <a:pt x="94" y="25"/>
                    <a:pt x="94" y="25"/>
                  </a:cubicBezTo>
                  <a:cubicBezTo>
                    <a:pt x="101" y="22"/>
                    <a:pt x="107" y="22"/>
                    <a:pt x="111" y="24"/>
                  </a:cubicBezTo>
                  <a:cubicBezTo>
                    <a:pt x="115" y="26"/>
                    <a:pt x="118" y="31"/>
                    <a:pt x="121" y="39"/>
                  </a:cubicBezTo>
                  <a:cubicBezTo>
                    <a:pt x="125" y="50"/>
                    <a:pt x="126" y="60"/>
                    <a:pt x="122" y="67"/>
                  </a:cubicBezTo>
                  <a:cubicBezTo>
                    <a:pt x="120" y="73"/>
                    <a:pt x="115" y="77"/>
                    <a:pt x="108" y="79"/>
                  </a:cubicBezTo>
                  <a:cubicBezTo>
                    <a:pt x="104" y="81"/>
                    <a:pt x="104" y="81"/>
                    <a:pt x="104" y="81"/>
                  </a:cubicBezTo>
                  <a:cubicBezTo>
                    <a:pt x="104" y="81"/>
                    <a:pt x="104" y="81"/>
                    <a:pt x="103" y="81"/>
                  </a:cubicBezTo>
                  <a:cubicBezTo>
                    <a:pt x="101" y="82"/>
                    <a:pt x="101" y="82"/>
                    <a:pt x="101" y="82"/>
                  </a:cubicBezTo>
                  <a:cubicBezTo>
                    <a:pt x="94" y="84"/>
                    <a:pt x="95" y="100"/>
                    <a:pt x="104" y="124"/>
                  </a:cubicBezTo>
                  <a:cubicBezTo>
                    <a:pt x="110" y="139"/>
                    <a:pt x="115" y="149"/>
                    <a:pt x="119" y="155"/>
                  </a:cubicBezTo>
                  <a:cubicBezTo>
                    <a:pt x="125" y="162"/>
                    <a:pt x="129" y="161"/>
                    <a:pt x="130" y="160"/>
                  </a:cubicBezTo>
                  <a:cubicBezTo>
                    <a:pt x="132" y="160"/>
                    <a:pt x="132" y="160"/>
                    <a:pt x="132" y="160"/>
                  </a:cubicBezTo>
                  <a:cubicBezTo>
                    <a:pt x="132" y="160"/>
                    <a:pt x="132" y="160"/>
                    <a:pt x="133" y="160"/>
                  </a:cubicBezTo>
                  <a:cubicBezTo>
                    <a:pt x="136" y="158"/>
                    <a:pt x="136" y="158"/>
                    <a:pt x="136" y="158"/>
                  </a:cubicBezTo>
                  <a:cubicBezTo>
                    <a:pt x="143" y="156"/>
                    <a:pt x="150" y="156"/>
                    <a:pt x="156" y="158"/>
                  </a:cubicBezTo>
                  <a:cubicBezTo>
                    <a:pt x="164" y="162"/>
                    <a:pt x="169" y="169"/>
                    <a:pt x="173" y="180"/>
                  </a:cubicBezTo>
                  <a:cubicBezTo>
                    <a:pt x="176" y="188"/>
                    <a:pt x="177" y="194"/>
                    <a:pt x="175" y="198"/>
                  </a:cubicBezTo>
                  <a:cubicBezTo>
                    <a:pt x="173" y="203"/>
                    <a:pt x="168" y="206"/>
                    <a:pt x="160" y="209"/>
                  </a:cubicBezTo>
                  <a:cubicBezTo>
                    <a:pt x="159" y="209"/>
                    <a:pt x="159" y="209"/>
                    <a:pt x="159" y="209"/>
                  </a:cubicBezTo>
                  <a:cubicBezTo>
                    <a:pt x="160" y="215"/>
                    <a:pt x="158" y="220"/>
                    <a:pt x="155" y="224"/>
                  </a:cubicBezTo>
                  <a:cubicBezTo>
                    <a:pt x="150" y="230"/>
                    <a:pt x="140" y="234"/>
                    <a:pt x="125" y="235"/>
                  </a:cubicBezTo>
                  <a:cubicBezTo>
                    <a:pt x="122" y="235"/>
                    <a:pt x="120" y="236"/>
                    <a:pt x="117" y="236"/>
                  </a:cubicBezTo>
                  <a:close/>
                  <a:moveTo>
                    <a:pt x="123" y="203"/>
                  </a:moveTo>
                  <a:cubicBezTo>
                    <a:pt x="134" y="205"/>
                    <a:pt x="142" y="205"/>
                    <a:pt x="150" y="204"/>
                  </a:cubicBezTo>
                  <a:cubicBezTo>
                    <a:pt x="150" y="201"/>
                    <a:pt x="150" y="199"/>
                    <a:pt x="150" y="196"/>
                  </a:cubicBezTo>
                  <a:cubicBezTo>
                    <a:pt x="149" y="194"/>
                    <a:pt x="149" y="192"/>
                    <a:pt x="148" y="190"/>
                  </a:cubicBezTo>
                  <a:cubicBezTo>
                    <a:pt x="146" y="185"/>
                    <a:pt x="143" y="180"/>
                    <a:pt x="139" y="175"/>
                  </a:cubicBezTo>
                  <a:cubicBezTo>
                    <a:pt x="137" y="173"/>
                    <a:pt x="135" y="170"/>
                    <a:pt x="133" y="168"/>
                  </a:cubicBezTo>
                  <a:cubicBezTo>
                    <a:pt x="128" y="170"/>
                    <a:pt x="121" y="169"/>
                    <a:pt x="113" y="160"/>
                  </a:cubicBezTo>
                  <a:cubicBezTo>
                    <a:pt x="108" y="153"/>
                    <a:pt x="102" y="142"/>
                    <a:pt x="97" y="127"/>
                  </a:cubicBezTo>
                  <a:cubicBezTo>
                    <a:pt x="93" y="116"/>
                    <a:pt x="80" y="82"/>
                    <a:pt x="98" y="74"/>
                  </a:cubicBezTo>
                  <a:cubicBezTo>
                    <a:pt x="98" y="73"/>
                    <a:pt x="99" y="71"/>
                    <a:pt x="99" y="70"/>
                  </a:cubicBezTo>
                  <a:cubicBezTo>
                    <a:pt x="99" y="68"/>
                    <a:pt x="99" y="66"/>
                    <a:pt x="99" y="63"/>
                  </a:cubicBezTo>
                  <a:cubicBezTo>
                    <a:pt x="98" y="58"/>
                    <a:pt x="97" y="52"/>
                    <a:pt x="95" y="47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94" y="44"/>
                    <a:pt x="93" y="42"/>
                    <a:pt x="93" y="41"/>
                  </a:cubicBezTo>
                  <a:cubicBezTo>
                    <a:pt x="92" y="39"/>
                    <a:pt x="91" y="37"/>
                    <a:pt x="90" y="35"/>
                  </a:cubicBezTo>
                  <a:cubicBezTo>
                    <a:pt x="82" y="40"/>
                    <a:pt x="74" y="46"/>
                    <a:pt x="69" y="53"/>
                  </a:cubicBezTo>
                  <a:cubicBezTo>
                    <a:pt x="68" y="66"/>
                    <a:pt x="69" y="79"/>
                    <a:pt x="72" y="92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4" y="105"/>
                    <a:pt x="78" y="119"/>
                    <a:pt x="83" y="133"/>
                  </a:cubicBezTo>
                  <a:cubicBezTo>
                    <a:pt x="88" y="147"/>
                    <a:pt x="94" y="160"/>
                    <a:pt x="101" y="172"/>
                  </a:cubicBezTo>
                  <a:cubicBezTo>
                    <a:pt x="107" y="183"/>
                    <a:pt x="115" y="194"/>
                    <a:pt x="123" y="203"/>
                  </a:cubicBezTo>
                  <a:close/>
                  <a:moveTo>
                    <a:pt x="157" y="195"/>
                  </a:moveTo>
                  <a:cubicBezTo>
                    <a:pt x="158" y="197"/>
                    <a:pt x="158" y="199"/>
                    <a:pt x="158" y="201"/>
                  </a:cubicBezTo>
                  <a:cubicBezTo>
                    <a:pt x="165" y="199"/>
                    <a:pt x="167" y="196"/>
                    <a:pt x="168" y="195"/>
                  </a:cubicBezTo>
                  <a:cubicBezTo>
                    <a:pt x="168" y="194"/>
                    <a:pt x="169" y="190"/>
                    <a:pt x="166" y="183"/>
                  </a:cubicBezTo>
                  <a:cubicBezTo>
                    <a:pt x="163" y="174"/>
                    <a:pt x="158" y="168"/>
                    <a:pt x="153" y="166"/>
                  </a:cubicBezTo>
                  <a:cubicBezTo>
                    <a:pt x="150" y="164"/>
                    <a:pt x="146" y="164"/>
                    <a:pt x="141" y="165"/>
                  </a:cubicBezTo>
                  <a:cubicBezTo>
                    <a:pt x="143" y="167"/>
                    <a:pt x="144" y="169"/>
                    <a:pt x="146" y="170"/>
                  </a:cubicBezTo>
                  <a:cubicBezTo>
                    <a:pt x="150" y="176"/>
                    <a:pt x="153" y="181"/>
                    <a:pt x="155" y="187"/>
                  </a:cubicBezTo>
                  <a:cubicBezTo>
                    <a:pt x="155" y="187"/>
                    <a:pt x="155" y="187"/>
                    <a:pt x="155" y="187"/>
                  </a:cubicBezTo>
                  <a:cubicBezTo>
                    <a:pt x="156" y="190"/>
                    <a:pt x="157" y="192"/>
                    <a:pt x="157" y="195"/>
                  </a:cubicBezTo>
                  <a:close/>
                  <a:moveTo>
                    <a:pt x="107" y="70"/>
                  </a:moveTo>
                  <a:cubicBezTo>
                    <a:pt x="107" y="71"/>
                    <a:pt x="107" y="71"/>
                    <a:pt x="107" y="71"/>
                  </a:cubicBezTo>
                  <a:cubicBezTo>
                    <a:pt x="111" y="69"/>
                    <a:pt x="114" y="67"/>
                    <a:pt x="115" y="64"/>
                  </a:cubicBezTo>
                  <a:cubicBezTo>
                    <a:pt x="118" y="58"/>
                    <a:pt x="117" y="51"/>
                    <a:pt x="114" y="42"/>
                  </a:cubicBezTo>
                  <a:cubicBezTo>
                    <a:pt x="111" y="34"/>
                    <a:pt x="108" y="32"/>
                    <a:pt x="107" y="31"/>
                  </a:cubicBezTo>
                  <a:cubicBezTo>
                    <a:pt x="105" y="30"/>
                    <a:pt x="102" y="30"/>
                    <a:pt x="97" y="32"/>
                  </a:cubicBezTo>
                  <a:cubicBezTo>
                    <a:pt x="98" y="34"/>
                    <a:pt x="99" y="35"/>
                    <a:pt x="100" y="37"/>
                  </a:cubicBezTo>
                  <a:cubicBezTo>
                    <a:pt x="101" y="40"/>
                    <a:pt x="102" y="42"/>
                    <a:pt x="103" y="44"/>
                  </a:cubicBezTo>
                  <a:cubicBezTo>
                    <a:pt x="105" y="50"/>
                    <a:pt x="106" y="56"/>
                    <a:pt x="107" y="63"/>
                  </a:cubicBezTo>
                  <a:cubicBezTo>
                    <a:pt x="107" y="65"/>
                    <a:pt x="107" y="68"/>
                    <a:pt x="107" y="7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nl-BE"/>
            </a:p>
          </p:txBody>
        </p:sp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62088407-E74A-45F1-A5BC-E47D9C73BFF0}"/>
                </a:ext>
              </a:extLst>
            </p:cNvPr>
            <p:cNvSpPr/>
            <p:nvPr/>
          </p:nvSpPr>
          <p:spPr>
            <a:xfrm>
              <a:off x="792981" y="4614759"/>
              <a:ext cx="3433119" cy="377026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/>
            <a:p>
              <a:pPr lvl="0">
                <a:spcBef>
                  <a:spcPts val="1800"/>
                </a:spcBef>
                <a:defRPr/>
              </a:pPr>
              <a:r>
                <a:rPr lang="nl-BE" sz="2420" noProof="1">
                  <a:solidFill>
                    <a:schemeClr val="bg1"/>
                  </a:solidFill>
                  <a:ea typeface="Roboto Condensed Light" panose="02000000000000000000" pitchFamily="2" charset="0"/>
                </a:rPr>
                <a:t>UNIZO ONDERNEMERSLIJN</a:t>
              </a:r>
              <a:endParaRPr kumimoji="0" lang="nl-BE" sz="242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Roboto Condensed Light" panose="02000000000000000000" pitchFamily="2" charset="0"/>
              </a:endParaRPr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1CC1C778-E449-4655-BFAB-6E7F7B791494}"/>
                </a:ext>
              </a:extLst>
            </p:cNvPr>
            <p:cNvSpPr/>
            <p:nvPr/>
          </p:nvSpPr>
          <p:spPr>
            <a:xfrm>
              <a:off x="1409411" y="4977864"/>
              <a:ext cx="2816690" cy="646331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/>
            <a:p>
              <a:pPr lvl="0" algn="ctr">
                <a:spcBef>
                  <a:spcPts val="1800"/>
                </a:spcBef>
                <a:defRPr/>
              </a:pPr>
              <a:r>
                <a:rPr lang="nl-BE" sz="4200" noProof="1">
                  <a:solidFill>
                    <a:schemeClr val="bg1"/>
                  </a:solidFill>
                  <a:ea typeface="Roboto Condensed Light" panose="02000000000000000000" pitchFamily="2" charset="0"/>
                </a:rPr>
                <a:t>0800 20 750</a:t>
              </a:r>
              <a:endParaRPr kumimoji="0" lang="nl-BE" sz="42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Roboto Condensed Light" panose="02000000000000000000" pitchFamily="2" charset="0"/>
              </a:endParaRPr>
            </a:p>
          </p:txBody>
        </p:sp>
        <p:sp>
          <p:nvSpPr>
            <p:cNvPr id="20" name="Rectangle 13">
              <a:extLst>
                <a:ext uri="{FF2B5EF4-FFF2-40B4-BE49-F238E27FC236}">
                  <a16:creationId xmlns:a16="http://schemas.microsoft.com/office/drawing/2014/main" id="{FF2EDA69-EBB3-436E-92F0-F18F6E88110A}"/>
                </a:ext>
              </a:extLst>
            </p:cNvPr>
            <p:cNvSpPr/>
            <p:nvPr/>
          </p:nvSpPr>
          <p:spPr>
            <a:xfrm>
              <a:off x="792981" y="5609065"/>
              <a:ext cx="3433119" cy="369332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/>
            <a:p>
              <a:pPr lvl="0">
                <a:spcBef>
                  <a:spcPts val="1800"/>
                </a:spcBef>
                <a:defRPr/>
              </a:pPr>
              <a:r>
                <a:rPr lang="nl-BE" sz="2400" noProof="1">
                  <a:solidFill>
                    <a:schemeClr val="bg1"/>
                  </a:solidFill>
                  <a:ea typeface="Roboto Condensed Light" panose="02000000000000000000" pitchFamily="2" charset="0"/>
                </a:rPr>
                <a:t>ondernemerslijn@unizo.be</a:t>
              </a:r>
              <a:endParaRPr kumimoji="0" lang="nl-BE" sz="24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Roboto Condensed Light" panose="02000000000000000000" pitchFamily="2" charset="0"/>
              </a:endParaRPr>
            </a:p>
          </p:txBody>
        </p:sp>
      </p:grpSp>
      <p:sp>
        <p:nvSpPr>
          <p:cNvPr id="15" name="Tijdelijke aanduiding voor voettekst 2">
            <a:extLst>
              <a:ext uri="{FF2B5EF4-FFF2-40B4-BE49-F238E27FC236}">
                <a16:creationId xmlns:a16="http://schemas.microsoft.com/office/drawing/2014/main" id="{6D9A7F27-B070-4580-8025-27D24150F6A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51383" y="6377324"/>
            <a:ext cx="4384800" cy="140400"/>
          </a:xfrm>
        </p:spPr>
        <p:txBody>
          <a:bodyPr/>
          <a:lstStyle/>
          <a:p>
            <a:r>
              <a:rPr lang="nl-BE"/>
              <a:t>© UNIZO - www.unizo.be</a:t>
            </a:r>
          </a:p>
        </p:txBody>
      </p:sp>
    </p:spTree>
    <p:extLst>
      <p:ext uri="{BB962C8B-B14F-4D97-AF65-F5344CB8AC3E}">
        <p14:creationId xmlns:p14="http://schemas.microsoft.com/office/powerpoint/2010/main" val="3048228233"/>
      </p:ext>
    </p:extLst>
  </p:cSld>
  <p:clrMapOvr>
    <a:masterClrMapping/>
  </p:clrMapOvr>
  <p:hf sldNum="0" hdr="0" ft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 www.unizo.b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85B36AF0-641E-4658-BF9A-16D75A08FE6E}"/>
              </a:ext>
            </a:extLst>
          </p:cNvPr>
          <p:cNvSpPr/>
          <p:nvPr userDrawn="1"/>
        </p:nvSpPr>
        <p:spPr>
          <a:xfrm>
            <a:off x="228000" y="228600"/>
            <a:ext cx="11736000" cy="64008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7846D404-F8F6-4A22-8F26-ED349BB9590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32000" y="228600"/>
            <a:ext cx="6732000" cy="6400800"/>
          </a:xfrm>
          <a:solidFill>
            <a:schemeClr val="accent4"/>
          </a:solidFill>
        </p:spPr>
        <p:txBody>
          <a:bodyPr lIns="72000" tIns="72000" rIns="72000" bIns="72000"/>
          <a:lstStyle>
            <a:lvl1pPr marL="0" indent="0" algn="r">
              <a:buFont typeface="Arial" panose="020B0604020202020204" pitchFamily="34" charset="0"/>
              <a:buNone/>
              <a:defRPr/>
            </a:lvl1pPr>
          </a:lstStyle>
          <a:p>
            <a:r>
              <a:rPr lang="nl-NL"/>
              <a:t>Voeg afbeelding toe</a:t>
            </a:r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3BB00EB-2E2D-47CF-9C9A-0D793DF3F9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603" y="5928167"/>
            <a:ext cx="1123685" cy="701233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67B76E66-6E74-4C3E-931B-CAB0CBDDC604}"/>
              </a:ext>
            </a:extLst>
          </p:cNvPr>
          <p:cNvSpPr/>
          <p:nvPr userDrawn="1"/>
        </p:nvSpPr>
        <p:spPr>
          <a:xfrm>
            <a:off x="5231902" y="228600"/>
            <a:ext cx="2808314" cy="6400800"/>
          </a:xfrm>
          <a:prstGeom prst="rect">
            <a:avLst/>
          </a:prstGeom>
          <a:gradFill flip="none" rotWithShape="1">
            <a:gsLst>
              <a:gs pos="0">
                <a:srgbClr val="F1F2F4"/>
              </a:gs>
              <a:gs pos="100000">
                <a:srgbClr val="F1F2F4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629A41D-9D6C-4C98-B4FB-4732AC7574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3" y="266227"/>
            <a:ext cx="4386292" cy="1393200"/>
          </a:xfrm>
        </p:spPr>
        <p:txBody>
          <a:bodyPr wrap="square" anchor="ctr" anchorCtr="0">
            <a:normAutofit/>
          </a:bodyPr>
          <a:lstStyle>
            <a:lvl1pPr>
              <a:lnSpc>
                <a:spcPct val="80000"/>
              </a:lnSpc>
              <a:defRPr sz="4800" b="1" cap="none" baseline="0">
                <a:solidFill>
                  <a:schemeClr val="accent6"/>
                </a:solidFill>
              </a:defRPr>
            </a:lvl1pPr>
          </a:lstStyle>
          <a:p>
            <a:r>
              <a:rPr lang="nl-NL"/>
              <a:t>Contact</a:t>
            </a:r>
            <a:endParaRPr lang="nl-BE"/>
          </a:p>
        </p:txBody>
      </p:sp>
      <p:cxnSp>
        <p:nvCxnSpPr>
          <p:cNvPr id="38" name="Rechte verbindingslijn 37">
            <a:extLst>
              <a:ext uri="{FF2B5EF4-FFF2-40B4-BE49-F238E27FC236}">
                <a16:creationId xmlns:a16="http://schemas.microsoft.com/office/drawing/2014/main" id="{365CBDB2-21D3-49DF-94A0-40CB37DD9095}"/>
              </a:ext>
            </a:extLst>
          </p:cNvPr>
          <p:cNvCxnSpPr/>
          <p:nvPr userDrawn="1"/>
        </p:nvCxnSpPr>
        <p:spPr>
          <a:xfrm>
            <a:off x="551383" y="1640819"/>
            <a:ext cx="432000" cy="0"/>
          </a:xfrm>
          <a:prstGeom prst="line">
            <a:avLst/>
          </a:prstGeom>
          <a:ln w="254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ijdelijke aanduiding voor tekst 39">
            <a:extLst>
              <a:ext uri="{FF2B5EF4-FFF2-40B4-BE49-F238E27FC236}">
                <a16:creationId xmlns:a16="http://schemas.microsoft.com/office/drawing/2014/main" id="{AD33638B-FA1B-4735-B577-F93E46D804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3" y="2075138"/>
            <a:ext cx="4384800" cy="122040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2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42" name="Groep 41">
            <a:extLst>
              <a:ext uri="{FF2B5EF4-FFF2-40B4-BE49-F238E27FC236}">
                <a16:creationId xmlns:a16="http://schemas.microsoft.com/office/drawing/2014/main" id="{D5978810-3DC8-4E31-BCAE-CB76A4FDD111}"/>
              </a:ext>
            </a:extLst>
          </p:cNvPr>
          <p:cNvGrpSpPr/>
          <p:nvPr userDrawn="1"/>
        </p:nvGrpSpPr>
        <p:grpSpPr>
          <a:xfrm>
            <a:off x="0" y="4177648"/>
            <a:ext cx="4935600" cy="2088000"/>
            <a:chOff x="0" y="4243255"/>
            <a:chExt cx="4935600" cy="2088000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894FE07B-F75F-4FD4-914E-E957D04ABA23}"/>
                </a:ext>
              </a:extLst>
            </p:cNvPr>
            <p:cNvSpPr/>
            <p:nvPr/>
          </p:nvSpPr>
          <p:spPr>
            <a:xfrm>
              <a:off x="0" y="4243255"/>
              <a:ext cx="4935600" cy="2088000"/>
            </a:xfrm>
            <a:prstGeom prst="rect">
              <a:avLst/>
            </a:prstGeom>
            <a:gradFill flip="none" rotWithShape="1">
              <a:gsLst>
                <a:gs pos="100000">
                  <a:srgbClr val="F14E23"/>
                </a:gs>
                <a:gs pos="0">
                  <a:srgbClr val="A93137"/>
                </a:gs>
                <a:gs pos="45000">
                  <a:srgbClr val="C82D0F"/>
                </a:gs>
              </a:gsLst>
              <a:lin ang="19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defTabSz="609434"/>
              <a:endParaRPr lang="nl-BE" sz="3200" noProof="0">
                <a:solidFill>
                  <a:srgbClr val="FFFFFF"/>
                </a:solidFill>
                <a:latin typeface="Museo sans 300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610BA3-E0DC-40B5-93F7-3E7E3C4CE1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863" y="5034700"/>
              <a:ext cx="536462" cy="532658"/>
            </a:xfrm>
            <a:custGeom>
              <a:avLst/>
              <a:gdLst>
                <a:gd name="T0" fmla="*/ 41 w 237"/>
                <a:gd name="T1" fmla="*/ 207 h 236"/>
                <a:gd name="T2" fmla="*/ 31 w 237"/>
                <a:gd name="T3" fmla="*/ 40 h 236"/>
                <a:gd name="T4" fmla="*/ 197 w 237"/>
                <a:gd name="T5" fmla="*/ 31 h 236"/>
                <a:gd name="T6" fmla="*/ 224 w 237"/>
                <a:gd name="T7" fmla="*/ 169 h 236"/>
                <a:gd name="T8" fmla="*/ 224 w 237"/>
                <a:gd name="T9" fmla="*/ 171 h 236"/>
                <a:gd name="T10" fmla="*/ 180 w 237"/>
                <a:gd name="T11" fmla="*/ 213 h 236"/>
                <a:gd name="T12" fmla="*/ 216 w 237"/>
                <a:gd name="T13" fmla="*/ 167 h 236"/>
                <a:gd name="T14" fmla="*/ 228 w 237"/>
                <a:gd name="T15" fmla="*/ 112 h 236"/>
                <a:gd name="T16" fmla="*/ 113 w 237"/>
                <a:gd name="T17" fmla="*/ 9 h 236"/>
                <a:gd name="T18" fmla="*/ 10 w 237"/>
                <a:gd name="T19" fmla="*/ 124 h 236"/>
                <a:gd name="T20" fmla="*/ 124 w 237"/>
                <a:gd name="T21" fmla="*/ 227 h 236"/>
                <a:gd name="T22" fmla="*/ 151 w 237"/>
                <a:gd name="T23" fmla="*/ 212 h 236"/>
                <a:gd name="T24" fmla="*/ 118 w 237"/>
                <a:gd name="T25" fmla="*/ 210 h 236"/>
                <a:gd name="T26" fmla="*/ 75 w 237"/>
                <a:gd name="T27" fmla="*/ 136 h 236"/>
                <a:gd name="T28" fmla="*/ 64 w 237"/>
                <a:gd name="T29" fmla="*/ 93 h 236"/>
                <a:gd name="T30" fmla="*/ 62 w 237"/>
                <a:gd name="T31" fmla="*/ 49 h 236"/>
                <a:gd name="T32" fmla="*/ 91 w 237"/>
                <a:gd name="T33" fmla="*/ 26 h 236"/>
                <a:gd name="T34" fmla="*/ 111 w 237"/>
                <a:gd name="T35" fmla="*/ 24 h 236"/>
                <a:gd name="T36" fmla="*/ 122 w 237"/>
                <a:gd name="T37" fmla="*/ 67 h 236"/>
                <a:gd name="T38" fmla="*/ 104 w 237"/>
                <a:gd name="T39" fmla="*/ 81 h 236"/>
                <a:gd name="T40" fmla="*/ 101 w 237"/>
                <a:gd name="T41" fmla="*/ 82 h 236"/>
                <a:gd name="T42" fmla="*/ 119 w 237"/>
                <a:gd name="T43" fmla="*/ 155 h 236"/>
                <a:gd name="T44" fmla="*/ 132 w 237"/>
                <a:gd name="T45" fmla="*/ 160 h 236"/>
                <a:gd name="T46" fmla="*/ 136 w 237"/>
                <a:gd name="T47" fmla="*/ 158 h 236"/>
                <a:gd name="T48" fmla="*/ 173 w 237"/>
                <a:gd name="T49" fmla="*/ 180 h 236"/>
                <a:gd name="T50" fmla="*/ 160 w 237"/>
                <a:gd name="T51" fmla="*/ 209 h 236"/>
                <a:gd name="T52" fmla="*/ 155 w 237"/>
                <a:gd name="T53" fmla="*/ 224 h 236"/>
                <a:gd name="T54" fmla="*/ 117 w 237"/>
                <a:gd name="T55" fmla="*/ 236 h 236"/>
                <a:gd name="T56" fmla="*/ 150 w 237"/>
                <a:gd name="T57" fmla="*/ 204 h 236"/>
                <a:gd name="T58" fmla="*/ 148 w 237"/>
                <a:gd name="T59" fmla="*/ 190 h 236"/>
                <a:gd name="T60" fmla="*/ 133 w 237"/>
                <a:gd name="T61" fmla="*/ 168 h 236"/>
                <a:gd name="T62" fmla="*/ 97 w 237"/>
                <a:gd name="T63" fmla="*/ 127 h 236"/>
                <a:gd name="T64" fmla="*/ 99 w 237"/>
                <a:gd name="T65" fmla="*/ 70 h 236"/>
                <a:gd name="T66" fmla="*/ 95 w 237"/>
                <a:gd name="T67" fmla="*/ 47 h 236"/>
                <a:gd name="T68" fmla="*/ 93 w 237"/>
                <a:gd name="T69" fmla="*/ 41 h 236"/>
                <a:gd name="T70" fmla="*/ 69 w 237"/>
                <a:gd name="T71" fmla="*/ 53 h 236"/>
                <a:gd name="T72" fmla="*/ 72 w 237"/>
                <a:gd name="T73" fmla="*/ 92 h 236"/>
                <a:gd name="T74" fmla="*/ 101 w 237"/>
                <a:gd name="T75" fmla="*/ 172 h 236"/>
                <a:gd name="T76" fmla="*/ 157 w 237"/>
                <a:gd name="T77" fmla="*/ 195 h 236"/>
                <a:gd name="T78" fmla="*/ 168 w 237"/>
                <a:gd name="T79" fmla="*/ 195 h 236"/>
                <a:gd name="T80" fmla="*/ 153 w 237"/>
                <a:gd name="T81" fmla="*/ 166 h 236"/>
                <a:gd name="T82" fmla="*/ 146 w 237"/>
                <a:gd name="T83" fmla="*/ 170 h 236"/>
                <a:gd name="T84" fmla="*/ 155 w 237"/>
                <a:gd name="T85" fmla="*/ 187 h 236"/>
                <a:gd name="T86" fmla="*/ 107 w 237"/>
                <a:gd name="T87" fmla="*/ 70 h 236"/>
                <a:gd name="T88" fmla="*/ 115 w 237"/>
                <a:gd name="T89" fmla="*/ 64 h 236"/>
                <a:gd name="T90" fmla="*/ 107 w 237"/>
                <a:gd name="T91" fmla="*/ 31 h 236"/>
                <a:gd name="T92" fmla="*/ 100 w 237"/>
                <a:gd name="T93" fmla="*/ 37 h 236"/>
                <a:gd name="T94" fmla="*/ 107 w 237"/>
                <a:gd name="T95" fmla="*/ 63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7" h="236">
                  <a:moveTo>
                    <a:pt x="117" y="236"/>
                  </a:moveTo>
                  <a:cubicBezTo>
                    <a:pt x="89" y="236"/>
                    <a:pt x="62" y="225"/>
                    <a:pt x="41" y="207"/>
                  </a:cubicBezTo>
                  <a:cubicBezTo>
                    <a:pt x="17" y="185"/>
                    <a:pt x="3" y="156"/>
                    <a:pt x="2" y="124"/>
                  </a:cubicBezTo>
                  <a:cubicBezTo>
                    <a:pt x="0" y="93"/>
                    <a:pt x="11" y="63"/>
                    <a:pt x="31" y="40"/>
                  </a:cubicBezTo>
                  <a:cubicBezTo>
                    <a:pt x="52" y="16"/>
                    <a:pt x="81" y="3"/>
                    <a:pt x="112" y="1"/>
                  </a:cubicBezTo>
                  <a:cubicBezTo>
                    <a:pt x="144" y="0"/>
                    <a:pt x="174" y="10"/>
                    <a:pt x="197" y="31"/>
                  </a:cubicBezTo>
                  <a:cubicBezTo>
                    <a:pt x="220" y="52"/>
                    <a:pt x="234" y="81"/>
                    <a:pt x="236" y="112"/>
                  </a:cubicBezTo>
                  <a:cubicBezTo>
                    <a:pt x="237" y="132"/>
                    <a:pt x="233" y="151"/>
                    <a:pt x="224" y="169"/>
                  </a:cubicBezTo>
                  <a:cubicBezTo>
                    <a:pt x="224" y="170"/>
                    <a:pt x="224" y="170"/>
                    <a:pt x="224" y="170"/>
                  </a:cubicBezTo>
                  <a:cubicBezTo>
                    <a:pt x="224" y="170"/>
                    <a:pt x="224" y="170"/>
                    <a:pt x="224" y="171"/>
                  </a:cubicBezTo>
                  <a:cubicBezTo>
                    <a:pt x="215" y="188"/>
                    <a:pt x="202" y="203"/>
                    <a:pt x="186" y="214"/>
                  </a:cubicBezTo>
                  <a:cubicBezTo>
                    <a:pt x="184" y="216"/>
                    <a:pt x="182" y="215"/>
                    <a:pt x="180" y="213"/>
                  </a:cubicBezTo>
                  <a:cubicBezTo>
                    <a:pt x="179" y="212"/>
                    <a:pt x="179" y="209"/>
                    <a:pt x="181" y="208"/>
                  </a:cubicBezTo>
                  <a:cubicBezTo>
                    <a:pt x="196" y="198"/>
                    <a:pt x="208" y="184"/>
                    <a:pt x="216" y="167"/>
                  </a:cubicBezTo>
                  <a:cubicBezTo>
                    <a:pt x="217" y="166"/>
                    <a:pt x="217" y="166"/>
                    <a:pt x="217" y="166"/>
                  </a:cubicBezTo>
                  <a:cubicBezTo>
                    <a:pt x="225" y="149"/>
                    <a:pt x="229" y="131"/>
                    <a:pt x="228" y="112"/>
                  </a:cubicBezTo>
                  <a:cubicBezTo>
                    <a:pt x="226" y="83"/>
                    <a:pt x="213" y="57"/>
                    <a:pt x="192" y="37"/>
                  </a:cubicBezTo>
                  <a:cubicBezTo>
                    <a:pt x="170" y="17"/>
                    <a:pt x="142" y="8"/>
                    <a:pt x="113" y="9"/>
                  </a:cubicBezTo>
                  <a:cubicBezTo>
                    <a:pt x="84" y="11"/>
                    <a:pt x="57" y="23"/>
                    <a:pt x="37" y="45"/>
                  </a:cubicBezTo>
                  <a:cubicBezTo>
                    <a:pt x="18" y="67"/>
                    <a:pt x="8" y="95"/>
                    <a:pt x="10" y="124"/>
                  </a:cubicBezTo>
                  <a:cubicBezTo>
                    <a:pt x="11" y="154"/>
                    <a:pt x="24" y="181"/>
                    <a:pt x="46" y="201"/>
                  </a:cubicBezTo>
                  <a:cubicBezTo>
                    <a:pt x="68" y="220"/>
                    <a:pt x="96" y="229"/>
                    <a:pt x="124" y="227"/>
                  </a:cubicBezTo>
                  <a:cubicBezTo>
                    <a:pt x="137" y="226"/>
                    <a:pt x="145" y="224"/>
                    <a:pt x="149" y="219"/>
                  </a:cubicBezTo>
                  <a:cubicBezTo>
                    <a:pt x="150" y="217"/>
                    <a:pt x="151" y="215"/>
                    <a:pt x="151" y="212"/>
                  </a:cubicBezTo>
                  <a:cubicBezTo>
                    <a:pt x="142" y="213"/>
                    <a:pt x="133" y="213"/>
                    <a:pt x="121" y="211"/>
                  </a:cubicBezTo>
                  <a:cubicBezTo>
                    <a:pt x="120" y="211"/>
                    <a:pt x="119" y="211"/>
                    <a:pt x="118" y="210"/>
                  </a:cubicBezTo>
                  <a:cubicBezTo>
                    <a:pt x="109" y="199"/>
                    <a:pt x="101" y="188"/>
                    <a:pt x="94" y="176"/>
                  </a:cubicBezTo>
                  <a:cubicBezTo>
                    <a:pt x="87" y="164"/>
                    <a:pt x="81" y="150"/>
                    <a:pt x="75" y="136"/>
                  </a:cubicBezTo>
                  <a:cubicBezTo>
                    <a:pt x="70" y="121"/>
                    <a:pt x="66" y="107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1" y="79"/>
                    <a:pt x="60" y="65"/>
                    <a:pt x="61" y="51"/>
                  </a:cubicBezTo>
                  <a:cubicBezTo>
                    <a:pt x="61" y="50"/>
                    <a:pt x="61" y="49"/>
                    <a:pt x="62" y="49"/>
                  </a:cubicBezTo>
                  <a:cubicBezTo>
                    <a:pt x="69" y="40"/>
                    <a:pt x="78" y="32"/>
                    <a:pt x="89" y="26"/>
                  </a:cubicBezTo>
                  <a:cubicBezTo>
                    <a:pt x="90" y="26"/>
                    <a:pt x="90" y="26"/>
                    <a:pt x="91" y="26"/>
                  </a:cubicBezTo>
                  <a:cubicBezTo>
                    <a:pt x="94" y="25"/>
                    <a:pt x="94" y="25"/>
                    <a:pt x="94" y="25"/>
                  </a:cubicBezTo>
                  <a:cubicBezTo>
                    <a:pt x="101" y="22"/>
                    <a:pt x="107" y="22"/>
                    <a:pt x="111" y="24"/>
                  </a:cubicBezTo>
                  <a:cubicBezTo>
                    <a:pt x="115" y="26"/>
                    <a:pt x="118" y="31"/>
                    <a:pt x="121" y="39"/>
                  </a:cubicBezTo>
                  <a:cubicBezTo>
                    <a:pt x="125" y="50"/>
                    <a:pt x="126" y="60"/>
                    <a:pt x="122" y="67"/>
                  </a:cubicBezTo>
                  <a:cubicBezTo>
                    <a:pt x="120" y="73"/>
                    <a:pt x="115" y="77"/>
                    <a:pt x="108" y="79"/>
                  </a:cubicBezTo>
                  <a:cubicBezTo>
                    <a:pt x="104" y="81"/>
                    <a:pt x="104" y="81"/>
                    <a:pt x="104" y="81"/>
                  </a:cubicBezTo>
                  <a:cubicBezTo>
                    <a:pt x="104" y="81"/>
                    <a:pt x="104" y="81"/>
                    <a:pt x="103" y="81"/>
                  </a:cubicBezTo>
                  <a:cubicBezTo>
                    <a:pt x="101" y="82"/>
                    <a:pt x="101" y="82"/>
                    <a:pt x="101" y="82"/>
                  </a:cubicBezTo>
                  <a:cubicBezTo>
                    <a:pt x="94" y="84"/>
                    <a:pt x="95" y="100"/>
                    <a:pt x="104" y="124"/>
                  </a:cubicBezTo>
                  <a:cubicBezTo>
                    <a:pt x="110" y="139"/>
                    <a:pt x="115" y="149"/>
                    <a:pt x="119" y="155"/>
                  </a:cubicBezTo>
                  <a:cubicBezTo>
                    <a:pt x="125" y="162"/>
                    <a:pt x="129" y="161"/>
                    <a:pt x="130" y="160"/>
                  </a:cubicBezTo>
                  <a:cubicBezTo>
                    <a:pt x="132" y="160"/>
                    <a:pt x="132" y="160"/>
                    <a:pt x="132" y="160"/>
                  </a:cubicBezTo>
                  <a:cubicBezTo>
                    <a:pt x="132" y="160"/>
                    <a:pt x="132" y="160"/>
                    <a:pt x="133" y="160"/>
                  </a:cubicBezTo>
                  <a:cubicBezTo>
                    <a:pt x="136" y="158"/>
                    <a:pt x="136" y="158"/>
                    <a:pt x="136" y="158"/>
                  </a:cubicBezTo>
                  <a:cubicBezTo>
                    <a:pt x="143" y="156"/>
                    <a:pt x="150" y="156"/>
                    <a:pt x="156" y="158"/>
                  </a:cubicBezTo>
                  <a:cubicBezTo>
                    <a:pt x="164" y="162"/>
                    <a:pt x="169" y="169"/>
                    <a:pt x="173" y="180"/>
                  </a:cubicBezTo>
                  <a:cubicBezTo>
                    <a:pt x="176" y="188"/>
                    <a:pt x="177" y="194"/>
                    <a:pt x="175" y="198"/>
                  </a:cubicBezTo>
                  <a:cubicBezTo>
                    <a:pt x="173" y="203"/>
                    <a:pt x="168" y="206"/>
                    <a:pt x="160" y="209"/>
                  </a:cubicBezTo>
                  <a:cubicBezTo>
                    <a:pt x="159" y="209"/>
                    <a:pt x="159" y="209"/>
                    <a:pt x="159" y="209"/>
                  </a:cubicBezTo>
                  <a:cubicBezTo>
                    <a:pt x="160" y="215"/>
                    <a:pt x="158" y="220"/>
                    <a:pt x="155" y="224"/>
                  </a:cubicBezTo>
                  <a:cubicBezTo>
                    <a:pt x="150" y="230"/>
                    <a:pt x="140" y="234"/>
                    <a:pt x="125" y="235"/>
                  </a:cubicBezTo>
                  <a:cubicBezTo>
                    <a:pt x="122" y="235"/>
                    <a:pt x="120" y="236"/>
                    <a:pt x="117" y="236"/>
                  </a:cubicBezTo>
                  <a:close/>
                  <a:moveTo>
                    <a:pt x="123" y="203"/>
                  </a:moveTo>
                  <a:cubicBezTo>
                    <a:pt x="134" y="205"/>
                    <a:pt x="142" y="205"/>
                    <a:pt x="150" y="204"/>
                  </a:cubicBezTo>
                  <a:cubicBezTo>
                    <a:pt x="150" y="201"/>
                    <a:pt x="150" y="199"/>
                    <a:pt x="150" y="196"/>
                  </a:cubicBezTo>
                  <a:cubicBezTo>
                    <a:pt x="149" y="194"/>
                    <a:pt x="149" y="192"/>
                    <a:pt x="148" y="190"/>
                  </a:cubicBezTo>
                  <a:cubicBezTo>
                    <a:pt x="146" y="185"/>
                    <a:pt x="143" y="180"/>
                    <a:pt x="139" y="175"/>
                  </a:cubicBezTo>
                  <a:cubicBezTo>
                    <a:pt x="137" y="173"/>
                    <a:pt x="135" y="170"/>
                    <a:pt x="133" y="168"/>
                  </a:cubicBezTo>
                  <a:cubicBezTo>
                    <a:pt x="128" y="170"/>
                    <a:pt x="121" y="169"/>
                    <a:pt x="113" y="160"/>
                  </a:cubicBezTo>
                  <a:cubicBezTo>
                    <a:pt x="108" y="153"/>
                    <a:pt x="102" y="142"/>
                    <a:pt x="97" y="127"/>
                  </a:cubicBezTo>
                  <a:cubicBezTo>
                    <a:pt x="93" y="116"/>
                    <a:pt x="80" y="82"/>
                    <a:pt x="98" y="74"/>
                  </a:cubicBezTo>
                  <a:cubicBezTo>
                    <a:pt x="98" y="73"/>
                    <a:pt x="99" y="71"/>
                    <a:pt x="99" y="70"/>
                  </a:cubicBezTo>
                  <a:cubicBezTo>
                    <a:pt x="99" y="68"/>
                    <a:pt x="99" y="66"/>
                    <a:pt x="99" y="63"/>
                  </a:cubicBezTo>
                  <a:cubicBezTo>
                    <a:pt x="98" y="58"/>
                    <a:pt x="97" y="52"/>
                    <a:pt x="95" y="47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94" y="44"/>
                    <a:pt x="93" y="42"/>
                    <a:pt x="93" y="41"/>
                  </a:cubicBezTo>
                  <a:cubicBezTo>
                    <a:pt x="92" y="39"/>
                    <a:pt x="91" y="37"/>
                    <a:pt x="90" y="35"/>
                  </a:cubicBezTo>
                  <a:cubicBezTo>
                    <a:pt x="82" y="40"/>
                    <a:pt x="74" y="46"/>
                    <a:pt x="69" y="53"/>
                  </a:cubicBezTo>
                  <a:cubicBezTo>
                    <a:pt x="68" y="66"/>
                    <a:pt x="69" y="79"/>
                    <a:pt x="72" y="92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4" y="105"/>
                    <a:pt x="78" y="119"/>
                    <a:pt x="83" y="133"/>
                  </a:cubicBezTo>
                  <a:cubicBezTo>
                    <a:pt x="88" y="147"/>
                    <a:pt x="94" y="160"/>
                    <a:pt x="101" y="172"/>
                  </a:cubicBezTo>
                  <a:cubicBezTo>
                    <a:pt x="107" y="183"/>
                    <a:pt x="115" y="194"/>
                    <a:pt x="123" y="203"/>
                  </a:cubicBezTo>
                  <a:close/>
                  <a:moveTo>
                    <a:pt x="157" y="195"/>
                  </a:moveTo>
                  <a:cubicBezTo>
                    <a:pt x="158" y="197"/>
                    <a:pt x="158" y="199"/>
                    <a:pt x="158" y="201"/>
                  </a:cubicBezTo>
                  <a:cubicBezTo>
                    <a:pt x="165" y="199"/>
                    <a:pt x="167" y="196"/>
                    <a:pt x="168" y="195"/>
                  </a:cubicBezTo>
                  <a:cubicBezTo>
                    <a:pt x="168" y="194"/>
                    <a:pt x="169" y="190"/>
                    <a:pt x="166" y="183"/>
                  </a:cubicBezTo>
                  <a:cubicBezTo>
                    <a:pt x="163" y="174"/>
                    <a:pt x="158" y="168"/>
                    <a:pt x="153" y="166"/>
                  </a:cubicBezTo>
                  <a:cubicBezTo>
                    <a:pt x="150" y="164"/>
                    <a:pt x="146" y="164"/>
                    <a:pt x="141" y="165"/>
                  </a:cubicBezTo>
                  <a:cubicBezTo>
                    <a:pt x="143" y="167"/>
                    <a:pt x="144" y="169"/>
                    <a:pt x="146" y="170"/>
                  </a:cubicBezTo>
                  <a:cubicBezTo>
                    <a:pt x="150" y="176"/>
                    <a:pt x="153" y="181"/>
                    <a:pt x="155" y="187"/>
                  </a:cubicBezTo>
                  <a:cubicBezTo>
                    <a:pt x="155" y="187"/>
                    <a:pt x="155" y="187"/>
                    <a:pt x="155" y="187"/>
                  </a:cubicBezTo>
                  <a:cubicBezTo>
                    <a:pt x="156" y="190"/>
                    <a:pt x="157" y="192"/>
                    <a:pt x="157" y="195"/>
                  </a:cubicBezTo>
                  <a:close/>
                  <a:moveTo>
                    <a:pt x="107" y="70"/>
                  </a:moveTo>
                  <a:cubicBezTo>
                    <a:pt x="107" y="71"/>
                    <a:pt x="107" y="71"/>
                    <a:pt x="107" y="71"/>
                  </a:cubicBezTo>
                  <a:cubicBezTo>
                    <a:pt x="111" y="69"/>
                    <a:pt x="114" y="67"/>
                    <a:pt x="115" y="64"/>
                  </a:cubicBezTo>
                  <a:cubicBezTo>
                    <a:pt x="118" y="58"/>
                    <a:pt x="117" y="51"/>
                    <a:pt x="114" y="42"/>
                  </a:cubicBezTo>
                  <a:cubicBezTo>
                    <a:pt x="111" y="34"/>
                    <a:pt x="108" y="32"/>
                    <a:pt x="107" y="31"/>
                  </a:cubicBezTo>
                  <a:cubicBezTo>
                    <a:pt x="105" y="30"/>
                    <a:pt x="102" y="30"/>
                    <a:pt x="97" y="32"/>
                  </a:cubicBezTo>
                  <a:cubicBezTo>
                    <a:pt x="98" y="34"/>
                    <a:pt x="99" y="35"/>
                    <a:pt x="100" y="37"/>
                  </a:cubicBezTo>
                  <a:cubicBezTo>
                    <a:pt x="101" y="40"/>
                    <a:pt x="102" y="42"/>
                    <a:pt x="103" y="44"/>
                  </a:cubicBezTo>
                  <a:cubicBezTo>
                    <a:pt x="105" y="50"/>
                    <a:pt x="106" y="56"/>
                    <a:pt x="107" y="63"/>
                  </a:cubicBezTo>
                  <a:cubicBezTo>
                    <a:pt x="107" y="65"/>
                    <a:pt x="107" y="68"/>
                    <a:pt x="107" y="7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nl-BE"/>
            </a:p>
          </p:txBody>
        </p:sp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62088407-E74A-45F1-A5BC-E47D9C73BFF0}"/>
                </a:ext>
              </a:extLst>
            </p:cNvPr>
            <p:cNvSpPr/>
            <p:nvPr/>
          </p:nvSpPr>
          <p:spPr>
            <a:xfrm>
              <a:off x="792981" y="4614759"/>
              <a:ext cx="3433119" cy="377026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/>
            <a:p>
              <a:pPr lvl="0">
                <a:spcBef>
                  <a:spcPts val="1800"/>
                </a:spcBef>
                <a:defRPr/>
              </a:pPr>
              <a:r>
                <a:rPr lang="nl-BE" sz="2420" noProof="1">
                  <a:solidFill>
                    <a:schemeClr val="bg1"/>
                  </a:solidFill>
                  <a:ea typeface="Roboto Condensed Light" panose="02000000000000000000" pitchFamily="2" charset="0"/>
                </a:rPr>
                <a:t>UNIZO ONDERNEMERSLIJN</a:t>
              </a:r>
              <a:endParaRPr kumimoji="0" lang="nl-BE" sz="242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Roboto Condensed Light" panose="02000000000000000000" pitchFamily="2" charset="0"/>
              </a:endParaRPr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1CC1C778-E449-4655-BFAB-6E7F7B791494}"/>
                </a:ext>
              </a:extLst>
            </p:cNvPr>
            <p:cNvSpPr/>
            <p:nvPr/>
          </p:nvSpPr>
          <p:spPr>
            <a:xfrm>
              <a:off x="1409411" y="4977864"/>
              <a:ext cx="2816690" cy="646331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/>
            <a:p>
              <a:pPr lvl="0" algn="ctr">
                <a:spcBef>
                  <a:spcPts val="1800"/>
                </a:spcBef>
                <a:defRPr/>
              </a:pPr>
              <a:r>
                <a:rPr lang="nl-BE" sz="4200" noProof="1">
                  <a:solidFill>
                    <a:schemeClr val="bg1"/>
                  </a:solidFill>
                  <a:ea typeface="Roboto Condensed Light" panose="02000000000000000000" pitchFamily="2" charset="0"/>
                </a:rPr>
                <a:t>0800 20 750</a:t>
              </a:r>
              <a:endParaRPr kumimoji="0" lang="nl-BE" sz="42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Roboto Condensed Light" panose="02000000000000000000" pitchFamily="2" charset="0"/>
              </a:endParaRPr>
            </a:p>
          </p:txBody>
        </p:sp>
        <p:sp>
          <p:nvSpPr>
            <p:cNvPr id="20" name="Rectangle 13">
              <a:extLst>
                <a:ext uri="{FF2B5EF4-FFF2-40B4-BE49-F238E27FC236}">
                  <a16:creationId xmlns:a16="http://schemas.microsoft.com/office/drawing/2014/main" id="{FF2EDA69-EBB3-436E-92F0-F18F6E88110A}"/>
                </a:ext>
              </a:extLst>
            </p:cNvPr>
            <p:cNvSpPr/>
            <p:nvPr/>
          </p:nvSpPr>
          <p:spPr>
            <a:xfrm>
              <a:off x="792981" y="5609065"/>
              <a:ext cx="3433119" cy="369332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/>
            <a:p>
              <a:pPr lvl="0">
                <a:spcBef>
                  <a:spcPts val="1800"/>
                </a:spcBef>
                <a:defRPr/>
              </a:pPr>
              <a:r>
                <a:rPr lang="nl-BE" sz="2400" noProof="1">
                  <a:solidFill>
                    <a:schemeClr val="bg1"/>
                  </a:solidFill>
                  <a:ea typeface="Roboto Condensed Light" panose="02000000000000000000" pitchFamily="2" charset="0"/>
                </a:rPr>
                <a:t>ondernemerslijn@unizo.be</a:t>
              </a:r>
              <a:endParaRPr kumimoji="0" lang="nl-BE" sz="24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Roboto Condensed Light" panose="02000000000000000000" pitchFamily="2" charset="0"/>
              </a:endParaRPr>
            </a:p>
          </p:txBody>
        </p:sp>
      </p:grpSp>
      <p:sp>
        <p:nvSpPr>
          <p:cNvPr id="15" name="Tijdelijke aanduiding voor voettekst 2">
            <a:extLst>
              <a:ext uri="{FF2B5EF4-FFF2-40B4-BE49-F238E27FC236}">
                <a16:creationId xmlns:a16="http://schemas.microsoft.com/office/drawing/2014/main" id="{6D9A7F27-B070-4580-8025-27D24150F6A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51383" y="6377324"/>
            <a:ext cx="4384800" cy="140400"/>
          </a:xfrm>
        </p:spPr>
        <p:txBody>
          <a:bodyPr/>
          <a:lstStyle/>
          <a:p>
            <a:r>
              <a:rPr lang="nl-BE"/>
              <a:t>© UNIZO - www.unizo.be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4B2F46-3017-4765-9B5F-BC645AE20F05}"/>
              </a:ext>
            </a:extLst>
          </p:cNvPr>
          <p:cNvSpPr txBox="1"/>
          <p:nvPr userDrawn="1"/>
        </p:nvSpPr>
        <p:spPr>
          <a:xfrm>
            <a:off x="550863" y="1142216"/>
            <a:ext cx="1800722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GB" sz="2400">
                <a:solidFill>
                  <a:schemeClr val="tx1">
                    <a:lumMod val="65000"/>
                    <a:lumOff val="35000"/>
                  </a:schemeClr>
                </a:solidFill>
              </a:rPr>
              <a:t>www.unizo.be</a:t>
            </a:r>
          </a:p>
        </p:txBody>
      </p:sp>
      <p:sp>
        <p:nvSpPr>
          <p:cNvPr id="6" name="Rectangle 5">
            <a:hlinkClick r:id="rId3"/>
            <a:extLst>
              <a:ext uri="{FF2B5EF4-FFF2-40B4-BE49-F238E27FC236}">
                <a16:creationId xmlns:a16="http://schemas.microsoft.com/office/drawing/2014/main" id="{AC6B9DA3-5BE2-42B3-9B2F-6B7B0957F482}"/>
              </a:ext>
            </a:extLst>
          </p:cNvPr>
          <p:cNvSpPr/>
          <p:nvPr userDrawn="1"/>
        </p:nvSpPr>
        <p:spPr>
          <a:xfrm>
            <a:off x="551383" y="1124742"/>
            <a:ext cx="1800201" cy="43200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436999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2 met afbeelding &amp; inleidende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3A77AD9C-2778-4551-968E-4382993D25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8600" y="228600"/>
            <a:ext cx="11736000" cy="4496400"/>
          </a:xfrm>
          <a:solidFill>
            <a:schemeClr val="accent4"/>
          </a:solidFill>
        </p:spPr>
        <p:txBody>
          <a:bodyPr lIns="72000" tIns="72000" rIns="72000" bIns="72000">
            <a:noAutofit/>
          </a:bodyPr>
          <a:lstStyle>
            <a:lvl1pPr marL="0" indent="0">
              <a:buFont typeface="Arial" panose="020B0604020202020204" pitchFamily="34" charset="0"/>
              <a:buNone/>
              <a:defRPr b="0"/>
            </a:lvl1pPr>
          </a:lstStyle>
          <a:p>
            <a:r>
              <a:rPr lang="nl-NL"/>
              <a:t>Voeg afbeelding toe</a:t>
            </a:r>
            <a:endParaRPr lang="nl-B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4224" y="5056797"/>
            <a:ext cx="7657200" cy="11196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74000"/>
              </a:lnSpc>
              <a:defRPr sz="4800" b="1" i="0" cap="none" baseline="0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nl-BE" noProof="0"/>
              <a:t>Klik hier om</a:t>
            </a:r>
            <a:br>
              <a:rPr lang="nl-BE" noProof="0"/>
            </a:br>
            <a:r>
              <a:rPr lang="nl-BE" noProof="0"/>
              <a:t>de titel toe te voegen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4224" y="6237312"/>
            <a:ext cx="7657200" cy="266400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3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609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noProof="0"/>
              <a:t>Voeg hier naam van de spreker toe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8917F25-ABE1-411A-B919-AFDEB0D9681D}"/>
              </a:ext>
            </a:extLst>
          </p:cNvPr>
          <p:cNvSpPr/>
          <p:nvPr userDrawn="1"/>
        </p:nvSpPr>
        <p:spPr>
          <a:xfrm>
            <a:off x="8544272" y="4077072"/>
            <a:ext cx="3188712" cy="2780928"/>
          </a:xfrm>
          <a:prstGeom prst="rect">
            <a:avLst/>
          </a:prstGeom>
          <a:gradFill flip="none" rotWithShape="1">
            <a:gsLst>
              <a:gs pos="100000">
                <a:srgbClr val="F14E23"/>
              </a:gs>
              <a:gs pos="0">
                <a:srgbClr val="A93137"/>
              </a:gs>
              <a:gs pos="45000">
                <a:srgbClr val="C82D0F"/>
              </a:gs>
            </a:gsLst>
            <a:lin ang="19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09434"/>
            <a:endParaRPr lang="nl-BE" sz="3200" noProof="0">
              <a:solidFill>
                <a:srgbClr val="FFFFFF"/>
              </a:solidFill>
              <a:latin typeface="Museo sans 300"/>
            </a:endParaRP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569D0404-B1F2-4815-8A26-895A3792F5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49028" y="4353487"/>
            <a:ext cx="2779200" cy="371513"/>
          </a:xfrm>
        </p:spPr>
        <p:txBody>
          <a:bodyPr lIns="90000" tIns="46800" rIns="90000" bIns="46800" anchor="b" anchorCtr="0">
            <a:noAutofit/>
          </a:bodyPr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Voeg titel toe</a:t>
            </a:r>
            <a:endParaRPr lang="nl-BE"/>
          </a:p>
        </p:txBody>
      </p:sp>
      <p:sp>
        <p:nvSpPr>
          <p:cNvPr id="15" name="Tijdelijke aanduiding voor tekst 13">
            <a:extLst>
              <a:ext uri="{FF2B5EF4-FFF2-40B4-BE49-F238E27FC236}">
                <a16:creationId xmlns:a16="http://schemas.microsoft.com/office/drawing/2014/main" id="{AF786E88-228B-4528-A8DA-0B3AAC6A79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9028" y="4752160"/>
            <a:ext cx="2779200" cy="1783902"/>
          </a:xfrm>
        </p:spPr>
        <p:txBody>
          <a:bodyPr lIns="90000" tIns="46800" rIns="90000" bIns="46800" anchor="t" anchorCtr="0">
            <a:noAutofit/>
          </a:bodyPr>
          <a:lstStyle>
            <a:lvl1pPr marL="0" indent="0">
              <a:lnSpc>
                <a:spcPct val="13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BE"/>
              <a:t>Voeg tekst toe als </a:t>
            </a:r>
            <a:r>
              <a:rPr lang="nl-BE" err="1"/>
              <a:t>teaser</a:t>
            </a:r>
            <a:r>
              <a:rPr lang="nl-BE"/>
              <a:t> of inleiding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4BF931C-64CC-49AE-973F-A1D9BE3343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8488" y="442339"/>
            <a:ext cx="1247458" cy="591971"/>
          </a:xfrm>
          <a:prstGeom prst="rect">
            <a:avLst/>
          </a:prstGeom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1BD3BD3-7D8E-496C-85C1-10D1F2510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224" y="4413538"/>
            <a:ext cx="1771903" cy="311606"/>
          </a:xfrm>
          <a:gradFill>
            <a:gsLst>
              <a:gs pos="8000">
                <a:srgbClr val="B72413"/>
              </a:gs>
              <a:gs pos="100000">
                <a:srgbClr val="E73E07"/>
              </a:gs>
            </a:gsLst>
            <a:lin ang="19200000" scaled="0"/>
          </a:gradFill>
        </p:spPr>
        <p:txBody>
          <a:bodyPr vert="horz" wrap="none" lIns="122400" tIns="72000" rIns="122400" bIns="72000" rtlCol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nl-BE" sz="1200" b="0" dirty="0">
                <a:solidFill>
                  <a:schemeClr val="bg1"/>
                </a:solidFill>
              </a:defRPr>
            </a:lvl1pPr>
          </a:lstStyle>
          <a:p>
            <a:pPr lvl="0" defTabSz="914400"/>
            <a:r>
              <a:rPr lang="nl-NL"/>
              <a:t>Voeg hier de datum toe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96782912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ECED18EE-11C5-42AC-81F3-9AED79780AFC}"/>
              </a:ext>
            </a:extLst>
          </p:cNvPr>
          <p:cNvSpPr/>
          <p:nvPr userDrawn="1"/>
        </p:nvSpPr>
        <p:spPr>
          <a:xfrm>
            <a:off x="228600" y="228600"/>
            <a:ext cx="11734688" cy="6400800"/>
          </a:xfrm>
          <a:prstGeom prst="rect">
            <a:avLst/>
          </a:prstGeom>
          <a:gradFill flip="none" rotWithShape="1">
            <a:gsLst>
              <a:gs pos="100000">
                <a:srgbClr val="F14E23"/>
              </a:gs>
              <a:gs pos="0">
                <a:srgbClr val="A93137"/>
              </a:gs>
              <a:gs pos="50000">
                <a:srgbClr val="B72413"/>
              </a:gs>
              <a:gs pos="76000">
                <a:srgbClr val="E73E07"/>
              </a:gs>
            </a:gsLst>
            <a:lin ang="19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434"/>
            <a:endParaRPr lang="nl-BE" sz="3200">
              <a:solidFill>
                <a:srgbClr val="FFFFFF"/>
              </a:solidFill>
              <a:latin typeface="Museo sans 300"/>
            </a:endParaRPr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8600347F-EC4D-4ADB-85A7-2E69C554F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464" y="5196035"/>
            <a:ext cx="3707160" cy="143336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7448" y="4170899"/>
            <a:ext cx="6878016" cy="295466"/>
          </a:xfrm>
          <a:noFill/>
        </p:spPr>
        <p:txBody>
          <a:bodyPr wrap="square" lIns="0" tIns="0" rIns="0" bIns="0" rtlCol="0" anchor="ctr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nl-BE" b="0" noProof="0" dirty="0">
                <a:solidFill>
                  <a:schemeClr val="bg1">
                    <a:alpha val="64000"/>
                  </a:schemeClr>
                </a:solidFill>
              </a:defRPr>
            </a:lvl1pPr>
          </a:lstStyle>
          <a:p>
            <a:pPr lvl="0" defTabSz="914400">
              <a:lnSpc>
                <a:spcPct val="80000"/>
              </a:lnSpc>
            </a:pPr>
            <a:r>
              <a:rPr lang="nl-BE" noProof="0"/>
              <a:t>Voeg hier naam van de spreker toe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1BD3BD3-7D8E-496C-85C1-10D1F2510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7448" y="6063665"/>
            <a:ext cx="1771903" cy="311606"/>
          </a:xfrm>
          <a:solidFill>
            <a:srgbClr val="2D2926">
              <a:alpha val="20000"/>
            </a:srgbClr>
          </a:solidFill>
        </p:spPr>
        <p:txBody>
          <a:bodyPr vert="horz" wrap="none" lIns="122400" tIns="72000" rIns="122400" bIns="72000" rtlCol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nl-BE" sz="1200" b="0" dirty="0">
                <a:solidFill>
                  <a:schemeClr val="bg1"/>
                </a:solidFill>
              </a:defRPr>
            </a:lvl1pPr>
          </a:lstStyle>
          <a:p>
            <a:pPr lvl="0" defTabSz="914400"/>
            <a:r>
              <a:rPr lang="nl-NL"/>
              <a:t>Voeg hier de datum toe</a:t>
            </a:r>
            <a:endParaRPr lang="nl-B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629A41D-9D6C-4C98-B4FB-4732AC7574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448" y="1626712"/>
            <a:ext cx="6878016" cy="2498400"/>
          </a:xfrm>
        </p:spPr>
        <p:txBody>
          <a:bodyPr anchor="b" anchorCtr="0"/>
          <a:lstStyle>
            <a:lvl1pPr>
              <a:lnSpc>
                <a:spcPct val="74000"/>
              </a:lnSpc>
              <a:defRPr sz="7200" b="1" cap="none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hier</a:t>
            </a:r>
            <a:br>
              <a:rPr lang="nl-NL"/>
            </a:br>
            <a:r>
              <a:rPr lang="nl-NL"/>
              <a:t>om de titel</a:t>
            </a:r>
            <a:br>
              <a:rPr lang="nl-NL"/>
            </a:br>
            <a:r>
              <a:rPr lang="nl-NL"/>
              <a:t>toe te 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71519292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ECED18EE-11C5-42AC-81F3-9AED79780AFC}"/>
              </a:ext>
            </a:extLst>
          </p:cNvPr>
          <p:cNvSpPr/>
          <p:nvPr userDrawn="1"/>
        </p:nvSpPr>
        <p:spPr>
          <a:xfrm>
            <a:off x="228600" y="228600"/>
            <a:ext cx="11734688" cy="6400800"/>
          </a:xfrm>
          <a:prstGeom prst="rect">
            <a:avLst/>
          </a:prstGeom>
          <a:gradFill flip="none" rotWithShape="1">
            <a:gsLst>
              <a:gs pos="100000">
                <a:srgbClr val="F14E23"/>
              </a:gs>
              <a:gs pos="0">
                <a:srgbClr val="A93137"/>
              </a:gs>
              <a:gs pos="50000">
                <a:srgbClr val="B72413"/>
              </a:gs>
              <a:gs pos="76000">
                <a:srgbClr val="E73E07"/>
              </a:gs>
            </a:gsLst>
            <a:lin ang="19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434"/>
            <a:endParaRPr lang="nl-BE" sz="3200">
              <a:solidFill>
                <a:srgbClr val="FFFFFF"/>
              </a:solidFill>
              <a:latin typeface="Museo sans 30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7448" y="4170899"/>
            <a:ext cx="6878016" cy="295466"/>
          </a:xfrm>
          <a:noFill/>
        </p:spPr>
        <p:txBody>
          <a:bodyPr wrap="square" lIns="0" tIns="0" rIns="0" bIns="0" rtlCol="0" anchor="ctr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nl-BE" b="0" noProof="0" dirty="0">
                <a:solidFill>
                  <a:schemeClr val="bg1">
                    <a:alpha val="64000"/>
                  </a:schemeClr>
                </a:solidFill>
              </a:defRPr>
            </a:lvl1pPr>
          </a:lstStyle>
          <a:p>
            <a:pPr lvl="0" defTabSz="914400">
              <a:lnSpc>
                <a:spcPct val="80000"/>
              </a:lnSpc>
            </a:pPr>
            <a:r>
              <a:rPr lang="nl-BE" noProof="0"/>
              <a:t>Voeg hier naam van de spreker toe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1BD3BD3-7D8E-496C-85C1-10D1F2510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7448" y="6063665"/>
            <a:ext cx="1771903" cy="311606"/>
          </a:xfrm>
          <a:solidFill>
            <a:srgbClr val="2D2926">
              <a:alpha val="20000"/>
            </a:srgbClr>
          </a:solidFill>
        </p:spPr>
        <p:txBody>
          <a:bodyPr vert="horz" wrap="none" lIns="122400" tIns="72000" rIns="122400" bIns="72000" rtlCol="0" anchor="b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nl-BE" sz="1200" b="0" dirty="0">
                <a:solidFill>
                  <a:schemeClr val="bg1"/>
                </a:solidFill>
              </a:defRPr>
            </a:lvl1pPr>
          </a:lstStyle>
          <a:p>
            <a:pPr lvl="0" defTabSz="914400"/>
            <a:r>
              <a:rPr lang="nl-NL"/>
              <a:t>Voeg hier de datum toe</a:t>
            </a:r>
            <a:endParaRPr lang="nl-B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629A41D-9D6C-4C98-B4FB-4732AC7574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448" y="1626712"/>
            <a:ext cx="6878016" cy="2498400"/>
          </a:xfrm>
        </p:spPr>
        <p:txBody>
          <a:bodyPr anchor="b" anchorCtr="0"/>
          <a:lstStyle>
            <a:lvl1pPr>
              <a:lnSpc>
                <a:spcPct val="74000"/>
              </a:lnSpc>
              <a:defRPr sz="7200" b="1" cap="none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hier</a:t>
            </a:r>
            <a:br>
              <a:rPr lang="nl-NL"/>
            </a:br>
            <a:r>
              <a:rPr lang="nl-NL"/>
              <a:t>om de titel</a:t>
            </a:r>
            <a:br>
              <a:rPr lang="nl-NL"/>
            </a:br>
            <a:r>
              <a:rPr lang="nl-NL"/>
              <a:t>toe te voegen</a:t>
            </a:r>
            <a:endParaRPr lang="nl-BE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1FCA2D3A-ECBC-407F-92E9-1C1ED17B903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454580" y="5774095"/>
            <a:ext cx="1339298" cy="690698"/>
            <a:chOff x="2821" y="1635"/>
            <a:chExt cx="2036" cy="1050"/>
          </a:xfrm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FA35C7DD-DFDE-4B40-BD4B-F313A7726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1" y="2080"/>
              <a:ext cx="143" cy="18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D6036657-FF40-4D68-B7F8-90EEF87D8C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21" y="1635"/>
              <a:ext cx="2036" cy="1050"/>
            </a:xfrm>
            <a:custGeom>
              <a:avLst/>
              <a:gdLst>
                <a:gd name="T0" fmla="*/ 1139 w 1156"/>
                <a:gd name="T1" fmla="*/ 220 h 594"/>
                <a:gd name="T2" fmla="*/ 548 w 1156"/>
                <a:gd name="T3" fmla="*/ 42 h 594"/>
                <a:gd name="T4" fmla="*/ 16 w 1156"/>
                <a:gd name="T5" fmla="*/ 371 h 594"/>
                <a:gd name="T6" fmla="*/ 608 w 1156"/>
                <a:gd name="T7" fmla="*/ 552 h 594"/>
                <a:gd name="T8" fmla="*/ 1139 w 1156"/>
                <a:gd name="T9" fmla="*/ 220 h 594"/>
                <a:gd name="T10" fmla="*/ 531 w 1156"/>
                <a:gd name="T11" fmla="*/ 149 h 594"/>
                <a:gd name="T12" fmla="*/ 577 w 1156"/>
                <a:gd name="T13" fmla="*/ 149 h 594"/>
                <a:gd name="T14" fmla="*/ 577 w 1156"/>
                <a:gd name="T15" fmla="*/ 186 h 594"/>
                <a:gd name="T16" fmla="*/ 531 w 1156"/>
                <a:gd name="T17" fmla="*/ 186 h 594"/>
                <a:gd name="T18" fmla="*/ 531 w 1156"/>
                <a:gd name="T19" fmla="*/ 149 h 594"/>
                <a:gd name="T20" fmla="*/ 498 w 1156"/>
                <a:gd name="T21" fmla="*/ 385 h 594"/>
                <a:gd name="T22" fmla="*/ 452 w 1156"/>
                <a:gd name="T23" fmla="*/ 385 h 594"/>
                <a:gd name="T24" fmla="*/ 452 w 1156"/>
                <a:gd name="T25" fmla="*/ 294 h 594"/>
                <a:gd name="T26" fmla="*/ 423 w 1156"/>
                <a:gd name="T27" fmla="*/ 254 h 594"/>
                <a:gd name="T28" fmla="*/ 387 w 1156"/>
                <a:gd name="T29" fmla="*/ 300 h 594"/>
                <a:gd name="T30" fmla="*/ 387 w 1156"/>
                <a:gd name="T31" fmla="*/ 385 h 594"/>
                <a:gd name="T32" fmla="*/ 341 w 1156"/>
                <a:gd name="T33" fmla="*/ 385 h 594"/>
                <a:gd name="T34" fmla="*/ 341 w 1156"/>
                <a:gd name="T35" fmla="*/ 366 h 594"/>
                <a:gd name="T36" fmla="*/ 293 w 1156"/>
                <a:gd name="T37" fmla="*/ 390 h 594"/>
                <a:gd name="T38" fmla="*/ 232 w 1156"/>
                <a:gd name="T39" fmla="*/ 323 h 594"/>
                <a:gd name="T40" fmla="*/ 232 w 1156"/>
                <a:gd name="T41" fmla="*/ 223 h 594"/>
                <a:gd name="T42" fmla="*/ 278 w 1156"/>
                <a:gd name="T43" fmla="*/ 223 h 594"/>
                <a:gd name="T44" fmla="*/ 278 w 1156"/>
                <a:gd name="T45" fmla="*/ 315 h 594"/>
                <a:gd name="T46" fmla="*/ 307 w 1156"/>
                <a:gd name="T47" fmla="*/ 355 h 594"/>
                <a:gd name="T48" fmla="*/ 341 w 1156"/>
                <a:gd name="T49" fmla="*/ 324 h 594"/>
                <a:gd name="T50" fmla="*/ 341 w 1156"/>
                <a:gd name="T51" fmla="*/ 223 h 594"/>
                <a:gd name="T52" fmla="*/ 385 w 1156"/>
                <a:gd name="T53" fmla="*/ 223 h 594"/>
                <a:gd name="T54" fmla="*/ 385 w 1156"/>
                <a:gd name="T55" fmla="*/ 246 h 594"/>
                <a:gd name="T56" fmla="*/ 386 w 1156"/>
                <a:gd name="T57" fmla="*/ 246 h 594"/>
                <a:gd name="T58" fmla="*/ 437 w 1156"/>
                <a:gd name="T59" fmla="*/ 219 h 594"/>
                <a:gd name="T60" fmla="*/ 498 w 1156"/>
                <a:gd name="T61" fmla="*/ 286 h 594"/>
                <a:gd name="T62" fmla="*/ 498 w 1156"/>
                <a:gd name="T63" fmla="*/ 385 h 594"/>
                <a:gd name="T64" fmla="*/ 531 w 1156"/>
                <a:gd name="T65" fmla="*/ 385 h 594"/>
                <a:gd name="T66" fmla="*/ 531 w 1156"/>
                <a:gd name="T67" fmla="*/ 223 h 594"/>
                <a:gd name="T68" fmla="*/ 577 w 1156"/>
                <a:gd name="T69" fmla="*/ 223 h 594"/>
                <a:gd name="T70" fmla="*/ 577 w 1156"/>
                <a:gd name="T71" fmla="*/ 335 h 594"/>
                <a:gd name="T72" fmla="*/ 531 w 1156"/>
                <a:gd name="T73" fmla="*/ 385 h 594"/>
                <a:gd name="T74" fmla="*/ 756 w 1156"/>
                <a:gd name="T75" fmla="*/ 385 h 594"/>
                <a:gd name="T76" fmla="*/ 573 w 1156"/>
                <a:gd name="T77" fmla="*/ 386 h 594"/>
                <a:gd name="T78" fmla="*/ 690 w 1156"/>
                <a:gd name="T79" fmla="*/ 257 h 594"/>
                <a:gd name="T80" fmla="*/ 609 w 1156"/>
                <a:gd name="T81" fmla="*/ 257 h 594"/>
                <a:gd name="T82" fmla="*/ 609 w 1156"/>
                <a:gd name="T83" fmla="*/ 223 h 594"/>
                <a:gd name="T84" fmla="*/ 750 w 1156"/>
                <a:gd name="T85" fmla="*/ 223 h 594"/>
                <a:gd name="T86" fmla="*/ 750 w 1156"/>
                <a:gd name="T87" fmla="*/ 257 h 594"/>
                <a:gd name="T88" fmla="*/ 663 w 1156"/>
                <a:gd name="T89" fmla="*/ 352 h 594"/>
                <a:gd name="T90" fmla="*/ 756 w 1156"/>
                <a:gd name="T91" fmla="*/ 352 h 594"/>
                <a:gd name="T92" fmla="*/ 756 w 1156"/>
                <a:gd name="T93" fmla="*/ 385 h 594"/>
                <a:gd name="T94" fmla="*/ 852 w 1156"/>
                <a:gd name="T95" fmla="*/ 390 h 594"/>
                <a:gd name="T96" fmla="*/ 766 w 1156"/>
                <a:gd name="T97" fmla="*/ 305 h 594"/>
                <a:gd name="T98" fmla="*/ 852 w 1156"/>
                <a:gd name="T99" fmla="*/ 219 h 594"/>
                <a:gd name="T100" fmla="*/ 939 w 1156"/>
                <a:gd name="T101" fmla="*/ 305 h 594"/>
                <a:gd name="T102" fmla="*/ 852 w 1156"/>
                <a:gd name="T103" fmla="*/ 390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56" h="594">
                  <a:moveTo>
                    <a:pt x="1139" y="220"/>
                  </a:moveTo>
                  <a:cubicBezTo>
                    <a:pt x="1123" y="80"/>
                    <a:pt x="858" y="0"/>
                    <a:pt x="548" y="42"/>
                  </a:cubicBezTo>
                  <a:cubicBezTo>
                    <a:pt x="238" y="83"/>
                    <a:pt x="0" y="231"/>
                    <a:pt x="16" y="371"/>
                  </a:cubicBezTo>
                  <a:cubicBezTo>
                    <a:pt x="32" y="511"/>
                    <a:pt x="298" y="594"/>
                    <a:pt x="608" y="552"/>
                  </a:cubicBezTo>
                  <a:cubicBezTo>
                    <a:pt x="918" y="511"/>
                    <a:pt x="1156" y="360"/>
                    <a:pt x="1139" y="220"/>
                  </a:cubicBezTo>
                  <a:close/>
                  <a:moveTo>
                    <a:pt x="531" y="149"/>
                  </a:moveTo>
                  <a:cubicBezTo>
                    <a:pt x="577" y="149"/>
                    <a:pt x="577" y="149"/>
                    <a:pt x="577" y="149"/>
                  </a:cubicBezTo>
                  <a:cubicBezTo>
                    <a:pt x="577" y="186"/>
                    <a:pt x="577" y="186"/>
                    <a:pt x="577" y="186"/>
                  </a:cubicBezTo>
                  <a:cubicBezTo>
                    <a:pt x="531" y="186"/>
                    <a:pt x="531" y="186"/>
                    <a:pt x="531" y="186"/>
                  </a:cubicBezTo>
                  <a:lnTo>
                    <a:pt x="531" y="149"/>
                  </a:lnTo>
                  <a:close/>
                  <a:moveTo>
                    <a:pt x="498" y="385"/>
                  </a:moveTo>
                  <a:cubicBezTo>
                    <a:pt x="452" y="385"/>
                    <a:pt x="452" y="385"/>
                    <a:pt x="452" y="385"/>
                  </a:cubicBezTo>
                  <a:cubicBezTo>
                    <a:pt x="452" y="294"/>
                    <a:pt x="452" y="294"/>
                    <a:pt x="452" y="294"/>
                  </a:cubicBezTo>
                  <a:cubicBezTo>
                    <a:pt x="452" y="267"/>
                    <a:pt x="444" y="254"/>
                    <a:pt x="423" y="254"/>
                  </a:cubicBezTo>
                  <a:cubicBezTo>
                    <a:pt x="398" y="254"/>
                    <a:pt x="387" y="268"/>
                    <a:pt x="387" y="300"/>
                  </a:cubicBezTo>
                  <a:cubicBezTo>
                    <a:pt x="387" y="385"/>
                    <a:pt x="387" y="385"/>
                    <a:pt x="387" y="385"/>
                  </a:cubicBezTo>
                  <a:cubicBezTo>
                    <a:pt x="341" y="385"/>
                    <a:pt x="341" y="385"/>
                    <a:pt x="341" y="385"/>
                  </a:cubicBezTo>
                  <a:cubicBezTo>
                    <a:pt x="341" y="366"/>
                    <a:pt x="341" y="366"/>
                    <a:pt x="341" y="366"/>
                  </a:cubicBezTo>
                  <a:cubicBezTo>
                    <a:pt x="330" y="382"/>
                    <a:pt x="311" y="390"/>
                    <a:pt x="293" y="390"/>
                  </a:cubicBezTo>
                  <a:cubicBezTo>
                    <a:pt x="244" y="390"/>
                    <a:pt x="232" y="363"/>
                    <a:pt x="232" y="323"/>
                  </a:cubicBezTo>
                  <a:cubicBezTo>
                    <a:pt x="232" y="223"/>
                    <a:pt x="232" y="223"/>
                    <a:pt x="232" y="223"/>
                  </a:cubicBezTo>
                  <a:cubicBezTo>
                    <a:pt x="278" y="223"/>
                    <a:pt x="278" y="223"/>
                    <a:pt x="278" y="223"/>
                  </a:cubicBezTo>
                  <a:cubicBezTo>
                    <a:pt x="278" y="315"/>
                    <a:pt x="278" y="315"/>
                    <a:pt x="278" y="315"/>
                  </a:cubicBezTo>
                  <a:cubicBezTo>
                    <a:pt x="278" y="342"/>
                    <a:pt x="286" y="355"/>
                    <a:pt x="307" y="355"/>
                  </a:cubicBezTo>
                  <a:cubicBezTo>
                    <a:pt x="327" y="355"/>
                    <a:pt x="338" y="345"/>
                    <a:pt x="341" y="324"/>
                  </a:cubicBezTo>
                  <a:cubicBezTo>
                    <a:pt x="341" y="223"/>
                    <a:pt x="341" y="223"/>
                    <a:pt x="341" y="223"/>
                  </a:cubicBezTo>
                  <a:cubicBezTo>
                    <a:pt x="385" y="223"/>
                    <a:pt x="385" y="223"/>
                    <a:pt x="385" y="223"/>
                  </a:cubicBezTo>
                  <a:cubicBezTo>
                    <a:pt x="385" y="246"/>
                    <a:pt x="385" y="246"/>
                    <a:pt x="385" y="246"/>
                  </a:cubicBezTo>
                  <a:cubicBezTo>
                    <a:pt x="386" y="246"/>
                    <a:pt x="386" y="246"/>
                    <a:pt x="386" y="246"/>
                  </a:cubicBezTo>
                  <a:cubicBezTo>
                    <a:pt x="397" y="228"/>
                    <a:pt x="417" y="219"/>
                    <a:pt x="437" y="219"/>
                  </a:cubicBezTo>
                  <a:cubicBezTo>
                    <a:pt x="485" y="219"/>
                    <a:pt x="498" y="246"/>
                    <a:pt x="498" y="286"/>
                  </a:cubicBezTo>
                  <a:lnTo>
                    <a:pt x="498" y="385"/>
                  </a:lnTo>
                  <a:close/>
                  <a:moveTo>
                    <a:pt x="531" y="385"/>
                  </a:moveTo>
                  <a:cubicBezTo>
                    <a:pt x="531" y="223"/>
                    <a:pt x="531" y="223"/>
                    <a:pt x="531" y="223"/>
                  </a:cubicBezTo>
                  <a:cubicBezTo>
                    <a:pt x="577" y="223"/>
                    <a:pt x="577" y="223"/>
                    <a:pt x="577" y="223"/>
                  </a:cubicBezTo>
                  <a:cubicBezTo>
                    <a:pt x="577" y="335"/>
                    <a:pt x="577" y="335"/>
                    <a:pt x="577" y="335"/>
                  </a:cubicBezTo>
                  <a:cubicBezTo>
                    <a:pt x="531" y="385"/>
                    <a:pt x="531" y="385"/>
                    <a:pt x="531" y="385"/>
                  </a:cubicBezTo>
                  <a:close/>
                  <a:moveTo>
                    <a:pt x="756" y="385"/>
                  </a:moveTo>
                  <a:cubicBezTo>
                    <a:pt x="573" y="386"/>
                    <a:pt x="573" y="386"/>
                    <a:pt x="573" y="386"/>
                  </a:cubicBezTo>
                  <a:cubicBezTo>
                    <a:pt x="690" y="257"/>
                    <a:pt x="690" y="257"/>
                    <a:pt x="690" y="257"/>
                  </a:cubicBezTo>
                  <a:cubicBezTo>
                    <a:pt x="609" y="257"/>
                    <a:pt x="609" y="257"/>
                    <a:pt x="609" y="257"/>
                  </a:cubicBezTo>
                  <a:cubicBezTo>
                    <a:pt x="609" y="223"/>
                    <a:pt x="609" y="223"/>
                    <a:pt x="609" y="223"/>
                  </a:cubicBezTo>
                  <a:cubicBezTo>
                    <a:pt x="750" y="223"/>
                    <a:pt x="750" y="223"/>
                    <a:pt x="750" y="223"/>
                  </a:cubicBezTo>
                  <a:cubicBezTo>
                    <a:pt x="750" y="257"/>
                    <a:pt x="750" y="257"/>
                    <a:pt x="750" y="257"/>
                  </a:cubicBezTo>
                  <a:cubicBezTo>
                    <a:pt x="663" y="352"/>
                    <a:pt x="663" y="352"/>
                    <a:pt x="663" y="352"/>
                  </a:cubicBezTo>
                  <a:cubicBezTo>
                    <a:pt x="756" y="352"/>
                    <a:pt x="756" y="352"/>
                    <a:pt x="756" y="352"/>
                  </a:cubicBezTo>
                  <a:lnTo>
                    <a:pt x="756" y="385"/>
                  </a:lnTo>
                  <a:close/>
                  <a:moveTo>
                    <a:pt x="852" y="390"/>
                  </a:moveTo>
                  <a:cubicBezTo>
                    <a:pt x="800" y="390"/>
                    <a:pt x="766" y="356"/>
                    <a:pt x="766" y="305"/>
                  </a:cubicBezTo>
                  <a:cubicBezTo>
                    <a:pt x="766" y="253"/>
                    <a:pt x="800" y="219"/>
                    <a:pt x="852" y="219"/>
                  </a:cubicBezTo>
                  <a:cubicBezTo>
                    <a:pt x="905" y="219"/>
                    <a:pt x="939" y="253"/>
                    <a:pt x="939" y="305"/>
                  </a:cubicBezTo>
                  <a:cubicBezTo>
                    <a:pt x="939" y="356"/>
                    <a:pt x="905" y="390"/>
                    <a:pt x="852" y="3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2995311828"/>
      </p:ext>
    </p:extLst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afbeelding met 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7846D404-F8F6-4A22-8F26-ED349BB9590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8000" y="228600"/>
            <a:ext cx="11736000" cy="6400800"/>
          </a:xfrm>
          <a:solidFill>
            <a:schemeClr val="accent4"/>
          </a:solidFill>
        </p:spPr>
        <p:txBody>
          <a:bodyPr lIns="72000" tIns="72000" rIns="72000" bIns="72000"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nl-NL"/>
              <a:t>Voeg afbeelding toe</a:t>
            </a:r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3BB00EB-2E2D-47CF-9C9A-0D793DF3F9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603" y="5928167"/>
            <a:ext cx="1123685" cy="70123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9416" y="5407408"/>
            <a:ext cx="5425200" cy="283154"/>
          </a:xfrm>
          <a:noFill/>
        </p:spPr>
        <p:txBody>
          <a:bodyPr wrap="square" lIns="0" tIns="0" rIns="0" bIns="0" rtlCol="0" anchor="ctr" anchorCtr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nl-BE" sz="2300" b="0" noProof="0" dirty="0">
                <a:solidFill>
                  <a:schemeClr val="bg1">
                    <a:alpha val="64000"/>
                  </a:schemeClr>
                </a:solidFill>
              </a:defRPr>
            </a:lvl1pPr>
          </a:lstStyle>
          <a:p>
            <a:pPr lvl="0" defTabSz="914400">
              <a:lnSpc>
                <a:spcPct val="80000"/>
              </a:lnSpc>
            </a:pPr>
            <a:r>
              <a:rPr lang="nl-BE" noProof="0"/>
              <a:t>Klik hier om een subtitel toe te voegen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629A41D-9D6C-4C98-B4FB-4732AC7574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416" y="4220577"/>
            <a:ext cx="5425200" cy="1119600"/>
          </a:xfrm>
        </p:spPr>
        <p:txBody>
          <a:bodyPr anchor="ctr" anchorCtr="0">
            <a:normAutofit/>
          </a:bodyPr>
          <a:lstStyle>
            <a:lvl1pPr>
              <a:lnSpc>
                <a:spcPct val="74000"/>
              </a:lnSpc>
              <a:defRPr sz="4800" b="1" cap="none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hier om </a:t>
            </a:r>
            <a:br>
              <a:rPr lang="nl-NL"/>
            </a:br>
            <a:r>
              <a:rPr lang="nl-NL"/>
              <a:t>de titel toe te 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83442523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41AAA1B0-56EF-4EE6-B090-3923923B73EF}"/>
              </a:ext>
            </a:extLst>
          </p:cNvPr>
          <p:cNvSpPr/>
          <p:nvPr userDrawn="1"/>
        </p:nvSpPr>
        <p:spPr>
          <a:xfrm>
            <a:off x="228600" y="228600"/>
            <a:ext cx="11734688" cy="6400800"/>
          </a:xfrm>
          <a:prstGeom prst="rect">
            <a:avLst/>
          </a:prstGeom>
          <a:solidFill>
            <a:srgbClr val="F1F2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731B877-4290-4200-9F7B-7CB6C2476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603" y="5928167"/>
            <a:ext cx="1123685" cy="70123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4E183D8-1C80-47AA-A561-518EE9CFBE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3" y="512390"/>
            <a:ext cx="11089233" cy="900386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hier om een titel toe te voegen</a:t>
            </a:r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6583A7D-2452-4C3E-A4F7-9277BB9EA3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BE"/>
              <a:t>© UNIZO - www.unizo.be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B8E7809-392D-4A0D-A7E6-5296DA27BA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2269897"/>
            <a:ext cx="9456811" cy="511031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53C5EA60-2D08-4F8E-927A-3A35E7B00CE5}"/>
              </a:ext>
            </a:extLst>
          </p:cNvPr>
          <p:cNvCxnSpPr/>
          <p:nvPr userDrawn="1"/>
        </p:nvCxnSpPr>
        <p:spPr>
          <a:xfrm>
            <a:off x="551383" y="1412776"/>
            <a:ext cx="432000" cy="0"/>
          </a:xfrm>
          <a:prstGeom prst="line">
            <a:avLst/>
          </a:prstGeom>
          <a:ln w="254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jdelijke aanduiding voor tekst 5">
            <a:extLst>
              <a:ext uri="{FF2B5EF4-FFF2-40B4-BE49-F238E27FC236}">
                <a16:creationId xmlns:a16="http://schemas.microsoft.com/office/drawing/2014/main" id="{70BEE2FC-5BDF-4483-9523-F132EB4736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07674" y="2269897"/>
            <a:ext cx="511200" cy="511031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01</a:t>
            </a:r>
            <a:endParaRPr lang="nl-BE"/>
          </a:p>
        </p:txBody>
      </p:sp>
      <p:sp>
        <p:nvSpPr>
          <p:cNvPr id="16" name="Tijdelijke aanduiding voor tekst 5">
            <a:extLst>
              <a:ext uri="{FF2B5EF4-FFF2-40B4-BE49-F238E27FC236}">
                <a16:creationId xmlns:a16="http://schemas.microsoft.com/office/drawing/2014/main" id="{12B4D8E5-7E7C-4BB4-AE42-C84D4E3B1E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2976961"/>
            <a:ext cx="9456811" cy="511031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ijdelijke aanduiding voor tekst 5">
            <a:extLst>
              <a:ext uri="{FF2B5EF4-FFF2-40B4-BE49-F238E27FC236}">
                <a16:creationId xmlns:a16="http://schemas.microsoft.com/office/drawing/2014/main" id="{170DCB3D-2C89-4C84-BCDE-CBD5D5DFE4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07674" y="2976961"/>
            <a:ext cx="511200" cy="511031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02</a:t>
            </a:r>
            <a:endParaRPr lang="nl-BE"/>
          </a:p>
        </p:txBody>
      </p:sp>
      <p:sp>
        <p:nvSpPr>
          <p:cNvPr id="18" name="Tijdelijke aanduiding voor tekst 5">
            <a:extLst>
              <a:ext uri="{FF2B5EF4-FFF2-40B4-BE49-F238E27FC236}">
                <a16:creationId xmlns:a16="http://schemas.microsoft.com/office/drawing/2014/main" id="{F2855872-6D39-4E24-AA18-5387417E10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0863" y="3684025"/>
            <a:ext cx="9456811" cy="511031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ijdelijke aanduiding voor tekst 5">
            <a:extLst>
              <a:ext uri="{FF2B5EF4-FFF2-40B4-BE49-F238E27FC236}">
                <a16:creationId xmlns:a16="http://schemas.microsoft.com/office/drawing/2014/main" id="{AC7C4024-287E-4CAE-91BD-F0BAE918F1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07674" y="3684025"/>
            <a:ext cx="511200" cy="511031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03</a:t>
            </a:r>
            <a:endParaRPr lang="nl-BE"/>
          </a:p>
        </p:txBody>
      </p:sp>
      <p:sp>
        <p:nvSpPr>
          <p:cNvPr id="20" name="Tijdelijke aanduiding voor tekst 5">
            <a:extLst>
              <a:ext uri="{FF2B5EF4-FFF2-40B4-BE49-F238E27FC236}">
                <a16:creationId xmlns:a16="http://schemas.microsoft.com/office/drawing/2014/main" id="{A8AAD65E-0D79-4B72-9590-FEA8B2034C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863" y="4391089"/>
            <a:ext cx="9456811" cy="511031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ijdelijke aanduiding voor tekst 5">
            <a:extLst>
              <a:ext uri="{FF2B5EF4-FFF2-40B4-BE49-F238E27FC236}">
                <a16:creationId xmlns:a16="http://schemas.microsoft.com/office/drawing/2014/main" id="{675B0819-AC4A-48CC-BDB7-5975753F29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07674" y="4391089"/>
            <a:ext cx="511200" cy="511031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04</a:t>
            </a:r>
            <a:endParaRPr lang="nl-BE"/>
          </a:p>
        </p:txBody>
      </p:sp>
      <p:sp>
        <p:nvSpPr>
          <p:cNvPr id="25" name="Tijdelijke aanduiding voor tekst 5">
            <a:extLst>
              <a:ext uri="{FF2B5EF4-FFF2-40B4-BE49-F238E27FC236}">
                <a16:creationId xmlns:a16="http://schemas.microsoft.com/office/drawing/2014/main" id="{553BD792-962E-4D74-ACE7-0A382642C8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0863" y="5098152"/>
            <a:ext cx="9456811" cy="511031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ijdelijke aanduiding voor tekst 5">
            <a:extLst>
              <a:ext uri="{FF2B5EF4-FFF2-40B4-BE49-F238E27FC236}">
                <a16:creationId xmlns:a16="http://schemas.microsoft.com/office/drawing/2014/main" id="{7DDA943B-E8F5-4F4A-83C5-2503FD6116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07674" y="5098152"/>
            <a:ext cx="511200" cy="511031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05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70553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itgebreide hoofdstu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41AAA1B0-56EF-4EE6-B090-3923923B73EF}"/>
              </a:ext>
            </a:extLst>
          </p:cNvPr>
          <p:cNvSpPr/>
          <p:nvPr userDrawn="1"/>
        </p:nvSpPr>
        <p:spPr>
          <a:xfrm>
            <a:off x="228600" y="228600"/>
            <a:ext cx="11734688" cy="6400800"/>
          </a:xfrm>
          <a:prstGeom prst="rect">
            <a:avLst/>
          </a:prstGeom>
          <a:solidFill>
            <a:srgbClr val="F1F2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731B877-4290-4200-9F7B-7CB6C2476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603" y="5928167"/>
            <a:ext cx="1123685" cy="70123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4E183D8-1C80-47AA-A561-518EE9CFBE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3" y="512390"/>
            <a:ext cx="11089233" cy="900386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hier om een titel toe te voegen</a:t>
            </a:r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6583A7D-2452-4C3E-A4F7-9277BB9EA3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BE"/>
              <a:t>© UNIZO - www.unizo.be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B8E7809-392D-4A0D-A7E6-5296DA27BA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37939" y="2209284"/>
            <a:ext cx="9180935" cy="358362"/>
          </a:xfrm>
        </p:spPr>
        <p:txBody>
          <a:bodyPr anchor="b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53C5EA60-2D08-4F8E-927A-3A35E7B00CE5}"/>
              </a:ext>
            </a:extLst>
          </p:cNvPr>
          <p:cNvCxnSpPr/>
          <p:nvPr userDrawn="1"/>
        </p:nvCxnSpPr>
        <p:spPr>
          <a:xfrm>
            <a:off x="551383" y="1412776"/>
            <a:ext cx="432000" cy="0"/>
          </a:xfrm>
          <a:prstGeom prst="line">
            <a:avLst/>
          </a:prstGeom>
          <a:ln w="254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ijdelijke aanduiding voor tekst 5">
            <a:extLst>
              <a:ext uri="{FF2B5EF4-FFF2-40B4-BE49-F238E27FC236}">
                <a16:creationId xmlns:a16="http://schemas.microsoft.com/office/drawing/2014/main" id="{FE587536-7644-48E2-BBFD-B05D952362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37939" y="2571078"/>
            <a:ext cx="9180935" cy="229766"/>
          </a:xfrm>
        </p:spPr>
        <p:txBody>
          <a:bodyPr anchor="t" anchorCtr="0"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Tijdelijke aanduiding voor tekst 5">
            <a:extLst>
              <a:ext uri="{FF2B5EF4-FFF2-40B4-BE49-F238E27FC236}">
                <a16:creationId xmlns:a16="http://schemas.microsoft.com/office/drawing/2014/main" id="{A1DDB91D-9E39-4187-B970-DC9A8DAE8F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7939" y="3180577"/>
            <a:ext cx="9180935" cy="358362"/>
          </a:xfrm>
        </p:spPr>
        <p:txBody>
          <a:bodyPr anchor="b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Tijdelijke aanduiding voor tekst 5">
            <a:extLst>
              <a:ext uri="{FF2B5EF4-FFF2-40B4-BE49-F238E27FC236}">
                <a16:creationId xmlns:a16="http://schemas.microsoft.com/office/drawing/2014/main" id="{D28D5D53-5403-4447-9EF9-F4943E7750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37939" y="3542371"/>
            <a:ext cx="9180935" cy="229766"/>
          </a:xfrm>
        </p:spPr>
        <p:txBody>
          <a:bodyPr anchor="t" anchorCtr="0"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Tijdelijke aanduiding voor tekst 5">
            <a:extLst>
              <a:ext uri="{FF2B5EF4-FFF2-40B4-BE49-F238E27FC236}">
                <a16:creationId xmlns:a16="http://schemas.microsoft.com/office/drawing/2014/main" id="{63E8EB9C-92D5-474A-9216-111FF93182A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37939" y="4151870"/>
            <a:ext cx="9180935" cy="358362"/>
          </a:xfrm>
        </p:spPr>
        <p:txBody>
          <a:bodyPr anchor="b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Tijdelijke aanduiding voor tekst 5">
            <a:extLst>
              <a:ext uri="{FF2B5EF4-FFF2-40B4-BE49-F238E27FC236}">
                <a16:creationId xmlns:a16="http://schemas.microsoft.com/office/drawing/2014/main" id="{E12D4E56-F027-4825-B96B-CD162FBB2EB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37939" y="4513664"/>
            <a:ext cx="9180935" cy="229766"/>
          </a:xfrm>
        </p:spPr>
        <p:txBody>
          <a:bodyPr anchor="t" anchorCtr="0"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Tijdelijke aanduiding voor tekst 5">
            <a:extLst>
              <a:ext uri="{FF2B5EF4-FFF2-40B4-BE49-F238E27FC236}">
                <a16:creationId xmlns:a16="http://schemas.microsoft.com/office/drawing/2014/main" id="{99F166B3-E48B-479C-AA4B-A1114C53402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37939" y="5123162"/>
            <a:ext cx="9180935" cy="358362"/>
          </a:xfrm>
        </p:spPr>
        <p:txBody>
          <a:bodyPr anchor="b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Tijdelijke aanduiding voor tekst 5">
            <a:extLst>
              <a:ext uri="{FF2B5EF4-FFF2-40B4-BE49-F238E27FC236}">
                <a16:creationId xmlns:a16="http://schemas.microsoft.com/office/drawing/2014/main" id="{DAAABB1F-76EF-4BE8-B060-E7A945C93B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37939" y="5484956"/>
            <a:ext cx="9180935" cy="229766"/>
          </a:xfrm>
        </p:spPr>
        <p:txBody>
          <a:bodyPr anchor="t" anchorCtr="0"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42D2F7E-207A-45F4-88E9-8BC055539F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1383" y="2269896"/>
            <a:ext cx="525600" cy="525600"/>
          </a:xfrm>
          <a:gradFill>
            <a:gsLst>
              <a:gs pos="8000">
                <a:srgbClr val="B72413"/>
              </a:gs>
              <a:gs pos="100000">
                <a:srgbClr val="E73E07"/>
              </a:gs>
            </a:gsLst>
            <a:lin ang="19200000" scaled="0"/>
          </a:gradFill>
        </p:spPr>
        <p:txBody>
          <a:bodyPr wrap="none" anchor="ctr" anchorCtr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l-NL"/>
              <a:t>1</a:t>
            </a:r>
            <a:endParaRPr lang="nl-BE"/>
          </a:p>
        </p:txBody>
      </p:sp>
      <p:sp>
        <p:nvSpPr>
          <p:cNvPr id="43" name="Tijdelijke aanduiding voor tekst 4">
            <a:extLst>
              <a:ext uri="{FF2B5EF4-FFF2-40B4-BE49-F238E27FC236}">
                <a16:creationId xmlns:a16="http://schemas.microsoft.com/office/drawing/2014/main" id="{12DD9D1D-417D-4FD8-8376-973F37D7888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1383" y="3241189"/>
            <a:ext cx="525600" cy="525600"/>
          </a:xfrm>
          <a:gradFill>
            <a:gsLst>
              <a:gs pos="8000">
                <a:srgbClr val="B72413"/>
              </a:gs>
              <a:gs pos="100000">
                <a:srgbClr val="E73E07"/>
              </a:gs>
            </a:gsLst>
            <a:lin ang="19200000" scaled="0"/>
          </a:gradFill>
        </p:spPr>
        <p:txBody>
          <a:bodyPr wrap="none" anchor="ctr" anchorCtr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l-NL"/>
              <a:t>2</a:t>
            </a:r>
            <a:endParaRPr lang="nl-BE"/>
          </a:p>
        </p:txBody>
      </p:sp>
      <p:sp>
        <p:nvSpPr>
          <p:cNvPr id="44" name="Tijdelijke aanduiding voor tekst 4">
            <a:extLst>
              <a:ext uri="{FF2B5EF4-FFF2-40B4-BE49-F238E27FC236}">
                <a16:creationId xmlns:a16="http://schemas.microsoft.com/office/drawing/2014/main" id="{0AA152F5-4485-4F53-B6D9-1579AFF746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51383" y="4212482"/>
            <a:ext cx="525600" cy="525600"/>
          </a:xfrm>
          <a:gradFill>
            <a:gsLst>
              <a:gs pos="8000">
                <a:srgbClr val="B72413"/>
              </a:gs>
              <a:gs pos="100000">
                <a:srgbClr val="E73E07"/>
              </a:gs>
            </a:gsLst>
            <a:lin ang="19200000" scaled="0"/>
          </a:gradFill>
        </p:spPr>
        <p:txBody>
          <a:bodyPr wrap="none" anchor="ctr" anchorCtr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l-NL"/>
              <a:t>3</a:t>
            </a:r>
            <a:endParaRPr lang="nl-BE"/>
          </a:p>
        </p:txBody>
      </p:sp>
      <p:sp>
        <p:nvSpPr>
          <p:cNvPr id="45" name="Tijdelijke aanduiding voor tekst 4">
            <a:extLst>
              <a:ext uri="{FF2B5EF4-FFF2-40B4-BE49-F238E27FC236}">
                <a16:creationId xmlns:a16="http://schemas.microsoft.com/office/drawing/2014/main" id="{92A2422A-9327-4E47-8C9E-426151F5E04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51383" y="5183774"/>
            <a:ext cx="525600" cy="525600"/>
          </a:xfrm>
          <a:gradFill>
            <a:gsLst>
              <a:gs pos="8000">
                <a:srgbClr val="B72413"/>
              </a:gs>
              <a:gs pos="100000">
                <a:srgbClr val="E73E07"/>
              </a:gs>
            </a:gsLst>
            <a:lin ang="19200000" scaled="0"/>
          </a:gradFill>
        </p:spPr>
        <p:txBody>
          <a:bodyPr wrap="none" anchor="ctr" anchorCtr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l-NL"/>
              <a:t>4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78465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383" y="512390"/>
            <a:ext cx="11089233" cy="900386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BE" noProof="0"/>
              <a:t>Klik om de stijl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1382" y="1785848"/>
            <a:ext cx="11089233" cy="405024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lvl="0"/>
            <a:r>
              <a:rPr lang="nl-BE" noProof="0"/>
              <a:t>Klik om de modelstijlen te bewerken</a:t>
            </a:r>
          </a:p>
          <a:p>
            <a:pPr lvl="1"/>
            <a:r>
              <a:rPr lang="nl-BE" noProof="0"/>
              <a:t>Tweede niveau</a:t>
            </a:r>
          </a:p>
          <a:p>
            <a:pPr lvl="2"/>
            <a:r>
              <a:rPr lang="nl-BE" noProof="0"/>
              <a:t>Derde niveau</a:t>
            </a:r>
          </a:p>
          <a:p>
            <a:pPr lvl="3"/>
            <a:r>
              <a:rPr lang="nl-BE" noProof="0"/>
              <a:t>Vierde niveau</a:t>
            </a:r>
          </a:p>
          <a:p>
            <a:pPr lvl="4"/>
            <a:r>
              <a:rPr lang="nl-BE" noProof="0"/>
              <a:t>Vijfde niveau</a:t>
            </a:r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3"/>
          </p:nvPr>
        </p:nvSpPr>
        <p:spPr>
          <a:xfrm>
            <a:off x="551383" y="6377324"/>
            <a:ext cx="4114800" cy="140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BE"/>
              <a:t>© UNIZO - www.unizo.be</a:t>
            </a:r>
          </a:p>
        </p:txBody>
      </p:sp>
    </p:spTree>
    <p:extLst>
      <p:ext uri="{BB962C8B-B14F-4D97-AF65-F5344CB8AC3E}">
        <p14:creationId xmlns:p14="http://schemas.microsoft.com/office/powerpoint/2010/main" val="35514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48" r:id="rId7"/>
    <p:sldLayoutId id="2147483946" r:id="rId8"/>
    <p:sldLayoutId id="2147483947" r:id="rId9"/>
    <p:sldLayoutId id="2147483939" r:id="rId10"/>
    <p:sldLayoutId id="2147483961" r:id="rId11"/>
    <p:sldLayoutId id="2147483964" r:id="rId12"/>
    <p:sldLayoutId id="2147483965" r:id="rId13"/>
    <p:sldLayoutId id="2147483960" r:id="rId14"/>
    <p:sldLayoutId id="2147483945" r:id="rId15"/>
    <p:sldLayoutId id="2147483958" r:id="rId16"/>
    <p:sldLayoutId id="2147483959" r:id="rId17"/>
    <p:sldLayoutId id="2147483954" r:id="rId18"/>
    <p:sldLayoutId id="2147483940" r:id="rId19"/>
    <p:sldLayoutId id="2147483941" r:id="rId20"/>
    <p:sldLayoutId id="2147483942" r:id="rId21"/>
    <p:sldLayoutId id="2147483943" r:id="rId22"/>
    <p:sldLayoutId id="2147483944" r:id="rId23"/>
    <p:sldLayoutId id="2147483937" r:id="rId24"/>
    <p:sldLayoutId id="2147483962" r:id="rId25"/>
    <p:sldLayoutId id="2147483938" r:id="rId26"/>
    <p:sldLayoutId id="2147483963" r:id="rId27"/>
    <p:sldLayoutId id="2147483949" r:id="rId28"/>
    <p:sldLayoutId id="2147483950" r:id="rId29"/>
    <p:sldLayoutId id="2147483951" r:id="rId30"/>
    <p:sldLayoutId id="2147483952" r:id="rId31"/>
    <p:sldLayoutId id="2147483953" r:id="rId32"/>
  </p:sldLayoutIdLst>
  <p:hf sldNum="0" hdr="0" ftr="0" dt="0"/>
  <p:txStyles>
    <p:titleStyle>
      <a:lvl1pPr algn="l" defTabSz="609559" rtl="0" eaLnBrk="1" latinLnBrk="0" hangingPunct="1">
        <a:lnSpc>
          <a:spcPct val="80000"/>
        </a:lnSpc>
        <a:spcBef>
          <a:spcPct val="0"/>
        </a:spcBef>
        <a:buNone/>
        <a:defRPr sz="4000" b="1" i="0" kern="1200" cap="none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61938" indent="-261938" algn="l" defTabSz="609559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2400" b="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23888" indent="-260350" algn="l" defTabSz="609559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2200" b="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90600" indent="-276225" algn="l" defTabSz="609559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43025" indent="-266700" algn="l" defTabSz="609559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04975" indent="-180975" algn="l" defTabSz="609559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600" b="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352576" indent="-304780" algn="l" defTabSz="60955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36" indent="-304780" algn="l" defTabSz="60955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95" indent="-304780" algn="l" defTabSz="60955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54" indent="-304780" algn="l" defTabSz="60955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9" algn="l" defTabSz="60955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9" algn="l" defTabSz="60955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78" algn="l" defTabSz="60955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38" algn="l" defTabSz="60955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97" algn="l" defTabSz="60955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57" algn="l" defTabSz="60955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15" algn="l" defTabSz="60955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75" algn="l" defTabSz="60955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hyperlink" Target="mailto:info@startersservice.be" TargetMode="Externa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standing in front of a table&#10;&#10;Description generated with high confidence">
            <a:extLst>
              <a:ext uri="{FF2B5EF4-FFF2-40B4-BE49-F238E27FC236}">
                <a16:creationId xmlns:a16="http://schemas.microsoft.com/office/drawing/2014/main" id="{38E0D183-2F2E-4D29-B076-F526D6A5F3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6" t="3647" b="15146"/>
          <a:stretch/>
        </p:blipFill>
        <p:spPr>
          <a:xfrm>
            <a:off x="228000" y="177229"/>
            <a:ext cx="11736000" cy="6400800"/>
          </a:xfr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74C496C2-73C3-4039-AC1A-D85627CDC1D3}"/>
              </a:ext>
            </a:extLst>
          </p:cNvPr>
          <p:cNvSpPr/>
          <p:nvPr/>
        </p:nvSpPr>
        <p:spPr>
          <a:xfrm>
            <a:off x="228000" y="3406191"/>
            <a:ext cx="6580206" cy="1378163"/>
          </a:xfrm>
          <a:prstGeom prst="rect">
            <a:avLst/>
          </a:prstGeom>
          <a:gradFill flip="none" rotWithShape="1">
            <a:gsLst>
              <a:gs pos="100000">
                <a:srgbClr val="F14E23"/>
              </a:gs>
              <a:gs pos="0">
                <a:srgbClr val="A93137"/>
              </a:gs>
              <a:gs pos="45000">
                <a:srgbClr val="C82D0F"/>
              </a:gs>
            </a:gsLst>
            <a:lin ang="19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09434"/>
            <a:endParaRPr lang="nl-BE" sz="3200" noProof="0" dirty="0">
              <a:solidFill>
                <a:srgbClr val="FFFFFF"/>
              </a:solidFill>
              <a:latin typeface="Museo sans 30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1FF76BE-AC53-461D-B40F-981152F7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34" y="3633607"/>
            <a:ext cx="5784019" cy="923330"/>
          </a:xfr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nl-BE" sz="6000" dirty="0"/>
              <a:t>Welkom </a:t>
            </a:r>
            <a:r>
              <a:rPr lang="nl-BE" sz="6000" dirty="0" err="1"/>
              <a:t>Febelhair</a:t>
            </a:r>
            <a:endParaRPr lang="nl-BE" sz="60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0C25B59-5DCB-44D2-925D-BE026770C5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169" b="30151"/>
          <a:stretch/>
        </p:blipFill>
        <p:spPr>
          <a:xfrm>
            <a:off x="10488000" y="5865621"/>
            <a:ext cx="1599106" cy="73046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BC12596-7080-4502-8A14-B4A834887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1560" y="188843"/>
            <a:ext cx="3255546" cy="73768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81A0D95-D6FF-402A-929A-BBC72B7ED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000" y="5594999"/>
            <a:ext cx="3426249" cy="97544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6A8B91B-A8D1-4050-9A08-33108B8A2A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000" y="188843"/>
            <a:ext cx="3048264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93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roup 259">
            <a:extLst>
              <a:ext uri="{FF2B5EF4-FFF2-40B4-BE49-F238E27FC236}">
                <a16:creationId xmlns:a16="http://schemas.microsoft.com/office/drawing/2014/main" id="{47ADD6FE-6015-4374-BF1D-716016D1937F}"/>
              </a:ext>
            </a:extLst>
          </p:cNvPr>
          <p:cNvGrpSpPr/>
          <p:nvPr/>
        </p:nvGrpSpPr>
        <p:grpSpPr>
          <a:xfrm>
            <a:off x="2296707" y="1940647"/>
            <a:ext cx="8720429" cy="3788910"/>
            <a:chOff x="2296707" y="1607100"/>
            <a:chExt cx="8720429" cy="3788910"/>
          </a:xfrm>
        </p:grpSpPr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E50F596B-7F30-4D93-B1A1-7389846D17E5}"/>
                </a:ext>
              </a:extLst>
            </p:cNvPr>
            <p:cNvGrpSpPr/>
            <p:nvPr/>
          </p:nvGrpSpPr>
          <p:grpSpPr>
            <a:xfrm>
              <a:off x="4162504" y="1695320"/>
              <a:ext cx="3863813" cy="3700690"/>
              <a:chOff x="4162504" y="1695320"/>
              <a:chExt cx="3863813" cy="3700690"/>
            </a:xfrm>
          </p:grpSpPr>
          <p:grpSp>
            <p:nvGrpSpPr>
              <p:cNvPr id="229" name="Group 25">
                <a:extLst>
                  <a:ext uri="{FF2B5EF4-FFF2-40B4-BE49-F238E27FC236}">
                    <a16:creationId xmlns:a16="http://schemas.microsoft.com/office/drawing/2014/main" id="{4658A8C1-D077-408C-A9ED-70D359177FEE}"/>
                  </a:ext>
                </a:extLst>
              </p:cNvPr>
              <p:cNvGrpSpPr/>
              <p:nvPr/>
            </p:nvGrpSpPr>
            <p:grpSpPr>
              <a:xfrm>
                <a:off x="4162504" y="1695320"/>
                <a:ext cx="3863813" cy="3700690"/>
                <a:chOff x="4162504" y="1973943"/>
                <a:chExt cx="3863813" cy="3700690"/>
              </a:xfrm>
            </p:grpSpPr>
            <p:sp>
              <p:nvSpPr>
                <p:cNvPr id="231" name="Freeform 24">
                  <a:extLst>
                    <a:ext uri="{FF2B5EF4-FFF2-40B4-BE49-F238E27FC236}">
                      <a16:creationId xmlns:a16="http://schemas.microsoft.com/office/drawing/2014/main" id="{3D40FA11-22FC-48E0-AF8D-FE71782AE8FD}"/>
                    </a:ext>
                  </a:extLst>
                </p:cNvPr>
                <p:cNvSpPr/>
                <p:nvPr/>
              </p:nvSpPr>
              <p:spPr>
                <a:xfrm>
                  <a:off x="4487382" y="2334296"/>
                  <a:ext cx="3258092" cy="3205710"/>
                </a:xfrm>
                <a:custGeom>
                  <a:avLst/>
                  <a:gdLst>
                    <a:gd name="connsiteX0" fmla="*/ 159657 w 3009296"/>
                    <a:gd name="connsiteY0" fmla="*/ 1020838 h 2960914"/>
                    <a:gd name="connsiteX1" fmla="*/ 1451429 w 3009296"/>
                    <a:gd name="connsiteY1" fmla="*/ 4838 h 2960914"/>
                    <a:gd name="connsiteX2" fmla="*/ 2873829 w 3009296"/>
                    <a:gd name="connsiteY2" fmla="*/ 1049867 h 2960914"/>
                    <a:gd name="connsiteX3" fmla="*/ 2264229 w 3009296"/>
                    <a:gd name="connsiteY3" fmla="*/ 2689981 h 2960914"/>
                    <a:gd name="connsiteX4" fmla="*/ 493486 w 3009296"/>
                    <a:gd name="connsiteY4" fmla="*/ 2675467 h 2960914"/>
                    <a:gd name="connsiteX5" fmla="*/ 159657 w 3009296"/>
                    <a:gd name="connsiteY5" fmla="*/ 1020838 h 2960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09296" h="2960914">
                      <a:moveTo>
                        <a:pt x="159657" y="1020838"/>
                      </a:moveTo>
                      <a:cubicBezTo>
                        <a:pt x="319314" y="575733"/>
                        <a:pt x="999067" y="0"/>
                        <a:pt x="1451429" y="4838"/>
                      </a:cubicBezTo>
                      <a:cubicBezTo>
                        <a:pt x="1903791" y="9676"/>
                        <a:pt x="2738362" y="602343"/>
                        <a:pt x="2873829" y="1049867"/>
                      </a:cubicBezTo>
                      <a:cubicBezTo>
                        <a:pt x="3009296" y="1497391"/>
                        <a:pt x="2660953" y="2419048"/>
                        <a:pt x="2264229" y="2689981"/>
                      </a:cubicBezTo>
                      <a:cubicBezTo>
                        <a:pt x="1867505" y="2960914"/>
                        <a:pt x="841829" y="2956076"/>
                        <a:pt x="493486" y="2675467"/>
                      </a:cubicBezTo>
                      <a:cubicBezTo>
                        <a:pt x="145143" y="2394858"/>
                        <a:pt x="0" y="1465943"/>
                        <a:pt x="159657" y="1020838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  <p:grpSp>
              <p:nvGrpSpPr>
                <p:cNvPr id="233" name="Group 14">
                  <a:extLst>
                    <a:ext uri="{FF2B5EF4-FFF2-40B4-BE49-F238E27FC236}">
                      <a16:creationId xmlns:a16="http://schemas.microsoft.com/office/drawing/2014/main" id="{A3C89A89-F1EC-4142-9B5F-A4AE3A6139D8}"/>
                    </a:ext>
                  </a:extLst>
                </p:cNvPr>
                <p:cNvGrpSpPr/>
                <p:nvPr/>
              </p:nvGrpSpPr>
              <p:grpSpPr>
                <a:xfrm>
                  <a:off x="4162504" y="1973943"/>
                  <a:ext cx="3863813" cy="3700690"/>
                  <a:chOff x="4341812" y="1987550"/>
                  <a:chExt cx="3835399" cy="3673475"/>
                </a:xfrm>
              </p:grpSpPr>
              <p:sp>
                <p:nvSpPr>
                  <p:cNvPr id="235" name="Freeform 6">
                    <a:extLst>
                      <a:ext uri="{FF2B5EF4-FFF2-40B4-BE49-F238E27FC236}">
                        <a16:creationId xmlns:a16="http://schemas.microsoft.com/office/drawing/2014/main" id="{5A69A76B-6C98-4432-80ED-F0AF93BE107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65625" y="1987550"/>
                    <a:ext cx="1919287" cy="1660525"/>
                  </a:xfrm>
                  <a:custGeom>
                    <a:avLst/>
                    <a:gdLst/>
                    <a:ahLst/>
                    <a:cxnLst>
                      <a:cxn ang="0">
                        <a:pos x="1177" y="0"/>
                      </a:cxn>
                      <a:cxn ang="0">
                        <a:pos x="1209" y="0"/>
                      </a:cxn>
                      <a:cxn ang="0">
                        <a:pos x="1181" y="2"/>
                      </a:cxn>
                      <a:cxn ang="0">
                        <a:pos x="1152" y="6"/>
                      </a:cxn>
                      <a:cxn ang="0">
                        <a:pos x="1122" y="12"/>
                      </a:cxn>
                      <a:cxn ang="0">
                        <a:pos x="1092" y="22"/>
                      </a:cxn>
                      <a:cxn ang="0">
                        <a:pos x="1061" y="35"/>
                      </a:cxn>
                      <a:cxn ang="0">
                        <a:pos x="1030" y="52"/>
                      </a:cxn>
                      <a:cxn ang="0">
                        <a:pos x="1190" y="527"/>
                      </a:cxn>
                      <a:cxn ang="0">
                        <a:pos x="1199" y="534"/>
                      </a:cxn>
                      <a:cxn ang="0">
                        <a:pos x="532" y="1019"/>
                      </a:cxn>
                      <a:cxn ang="0">
                        <a:pos x="11" y="1046"/>
                      </a:cxn>
                      <a:cxn ang="0">
                        <a:pos x="4" y="1011"/>
                      </a:cxn>
                      <a:cxn ang="0">
                        <a:pos x="0" y="978"/>
                      </a:cxn>
                      <a:cxn ang="0">
                        <a:pos x="0" y="945"/>
                      </a:cxn>
                      <a:cxn ang="0">
                        <a:pos x="3" y="914"/>
                      </a:cxn>
                      <a:cxn ang="0">
                        <a:pos x="8" y="885"/>
                      </a:cxn>
                      <a:cxn ang="0">
                        <a:pos x="15" y="858"/>
                      </a:cxn>
                      <a:cxn ang="0">
                        <a:pos x="24" y="832"/>
                      </a:cxn>
                      <a:cxn ang="0">
                        <a:pos x="34" y="807"/>
                      </a:cxn>
                      <a:cxn ang="0">
                        <a:pos x="46" y="785"/>
                      </a:cxn>
                      <a:cxn ang="0">
                        <a:pos x="59" y="764"/>
                      </a:cxn>
                      <a:cxn ang="0">
                        <a:pos x="72" y="745"/>
                      </a:cxn>
                      <a:cxn ang="0">
                        <a:pos x="85" y="728"/>
                      </a:cxn>
                      <a:cxn ang="0">
                        <a:pos x="99" y="712"/>
                      </a:cxn>
                      <a:cxn ang="0">
                        <a:pos x="112" y="699"/>
                      </a:cxn>
                      <a:cxn ang="0">
                        <a:pos x="124" y="686"/>
                      </a:cxn>
                      <a:cxn ang="0">
                        <a:pos x="136" y="676"/>
                      </a:cxn>
                      <a:cxn ang="0">
                        <a:pos x="145" y="668"/>
                      </a:cxn>
                      <a:cxn ang="0">
                        <a:pos x="154" y="661"/>
                      </a:cxn>
                      <a:cxn ang="0">
                        <a:pos x="161" y="656"/>
                      </a:cxn>
                      <a:cxn ang="0">
                        <a:pos x="164" y="653"/>
                      </a:cxn>
                      <a:cxn ang="0">
                        <a:pos x="166" y="653"/>
                      </a:cxn>
                      <a:cxn ang="0">
                        <a:pos x="967" y="69"/>
                      </a:cxn>
                      <a:cxn ang="0">
                        <a:pos x="1003" y="47"/>
                      </a:cxn>
                      <a:cxn ang="0">
                        <a:pos x="1039" y="29"/>
                      </a:cxn>
                      <a:cxn ang="0">
                        <a:pos x="1074" y="16"/>
                      </a:cxn>
                      <a:cxn ang="0">
                        <a:pos x="1109" y="7"/>
                      </a:cxn>
                      <a:cxn ang="0">
                        <a:pos x="1143" y="1"/>
                      </a:cxn>
                      <a:cxn ang="0">
                        <a:pos x="1177" y="0"/>
                      </a:cxn>
                    </a:cxnLst>
                    <a:rect l="0" t="0" r="r" b="b"/>
                    <a:pathLst>
                      <a:path w="1209" h="1046">
                        <a:moveTo>
                          <a:pt x="1177" y="0"/>
                        </a:moveTo>
                        <a:lnTo>
                          <a:pt x="1209" y="0"/>
                        </a:lnTo>
                        <a:lnTo>
                          <a:pt x="1181" y="2"/>
                        </a:lnTo>
                        <a:lnTo>
                          <a:pt x="1152" y="6"/>
                        </a:lnTo>
                        <a:lnTo>
                          <a:pt x="1122" y="12"/>
                        </a:lnTo>
                        <a:lnTo>
                          <a:pt x="1092" y="22"/>
                        </a:lnTo>
                        <a:lnTo>
                          <a:pt x="1061" y="35"/>
                        </a:lnTo>
                        <a:lnTo>
                          <a:pt x="1030" y="52"/>
                        </a:lnTo>
                        <a:lnTo>
                          <a:pt x="1190" y="527"/>
                        </a:lnTo>
                        <a:lnTo>
                          <a:pt x="1199" y="534"/>
                        </a:lnTo>
                        <a:lnTo>
                          <a:pt x="532" y="1019"/>
                        </a:lnTo>
                        <a:lnTo>
                          <a:pt x="11" y="1046"/>
                        </a:lnTo>
                        <a:lnTo>
                          <a:pt x="4" y="1011"/>
                        </a:lnTo>
                        <a:lnTo>
                          <a:pt x="0" y="978"/>
                        </a:lnTo>
                        <a:lnTo>
                          <a:pt x="0" y="945"/>
                        </a:lnTo>
                        <a:lnTo>
                          <a:pt x="3" y="914"/>
                        </a:lnTo>
                        <a:lnTo>
                          <a:pt x="8" y="885"/>
                        </a:lnTo>
                        <a:lnTo>
                          <a:pt x="15" y="858"/>
                        </a:lnTo>
                        <a:lnTo>
                          <a:pt x="24" y="832"/>
                        </a:lnTo>
                        <a:lnTo>
                          <a:pt x="34" y="807"/>
                        </a:lnTo>
                        <a:lnTo>
                          <a:pt x="46" y="785"/>
                        </a:lnTo>
                        <a:lnTo>
                          <a:pt x="59" y="764"/>
                        </a:lnTo>
                        <a:lnTo>
                          <a:pt x="72" y="745"/>
                        </a:lnTo>
                        <a:lnTo>
                          <a:pt x="85" y="728"/>
                        </a:lnTo>
                        <a:lnTo>
                          <a:pt x="99" y="712"/>
                        </a:lnTo>
                        <a:lnTo>
                          <a:pt x="112" y="699"/>
                        </a:lnTo>
                        <a:lnTo>
                          <a:pt x="124" y="686"/>
                        </a:lnTo>
                        <a:lnTo>
                          <a:pt x="136" y="676"/>
                        </a:lnTo>
                        <a:lnTo>
                          <a:pt x="145" y="668"/>
                        </a:lnTo>
                        <a:lnTo>
                          <a:pt x="154" y="661"/>
                        </a:lnTo>
                        <a:lnTo>
                          <a:pt x="161" y="656"/>
                        </a:lnTo>
                        <a:lnTo>
                          <a:pt x="164" y="653"/>
                        </a:lnTo>
                        <a:lnTo>
                          <a:pt x="166" y="653"/>
                        </a:lnTo>
                        <a:lnTo>
                          <a:pt x="967" y="69"/>
                        </a:lnTo>
                        <a:lnTo>
                          <a:pt x="1003" y="47"/>
                        </a:lnTo>
                        <a:lnTo>
                          <a:pt x="1039" y="29"/>
                        </a:lnTo>
                        <a:lnTo>
                          <a:pt x="1074" y="16"/>
                        </a:lnTo>
                        <a:lnTo>
                          <a:pt x="1109" y="7"/>
                        </a:lnTo>
                        <a:lnTo>
                          <a:pt x="1143" y="1"/>
                        </a:lnTo>
                        <a:lnTo>
                          <a:pt x="1177" y="0"/>
                        </a:lnTo>
                        <a:close/>
                      </a:path>
                    </a:pathLst>
                  </a:custGeom>
                  <a:solidFill>
                    <a:srgbClr val="FF312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l-BE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6" name="Freeform 7">
                    <a:extLst>
                      <a:ext uri="{FF2B5EF4-FFF2-40B4-BE49-F238E27FC236}">
                        <a16:creationId xmlns:a16="http://schemas.microsoft.com/office/drawing/2014/main" id="{20180E8F-0BF8-4E4C-B230-49CAAE0124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65625" y="1987550"/>
                    <a:ext cx="2889250" cy="1677988"/>
                  </a:xfrm>
                  <a:custGeom>
                    <a:avLst/>
                    <a:gdLst/>
                    <a:ahLst/>
                    <a:cxnLst>
                      <a:cxn ang="0">
                        <a:pos x="1198" y="0"/>
                      </a:cxn>
                      <a:cxn ang="0">
                        <a:pos x="1245" y="5"/>
                      </a:cxn>
                      <a:cxn ang="0">
                        <a:pos x="1297" y="17"/>
                      </a:cxn>
                      <a:cxn ang="0">
                        <a:pos x="1344" y="33"/>
                      </a:cxn>
                      <a:cxn ang="0">
                        <a:pos x="1384" y="50"/>
                      </a:cxn>
                      <a:cxn ang="0">
                        <a:pos x="1415" y="68"/>
                      </a:cxn>
                      <a:cxn ang="0">
                        <a:pos x="1437" y="81"/>
                      </a:cxn>
                      <a:cxn ang="0">
                        <a:pos x="1449" y="89"/>
                      </a:cxn>
                      <a:cxn ang="0">
                        <a:pos x="1820" y="367"/>
                      </a:cxn>
                      <a:cxn ang="0">
                        <a:pos x="1746" y="336"/>
                      </a:cxn>
                      <a:cxn ang="0">
                        <a:pos x="1677" y="320"/>
                      </a:cxn>
                      <a:cxn ang="0">
                        <a:pos x="1614" y="317"/>
                      </a:cxn>
                      <a:cxn ang="0">
                        <a:pos x="1559" y="321"/>
                      </a:cxn>
                      <a:cxn ang="0">
                        <a:pos x="1512" y="331"/>
                      </a:cxn>
                      <a:cxn ang="0">
                        <a:pos x="1474" y="344"/>
                      </a:cxn>
                      <a:cxn ang="0">
                        <a:pos x="1440" y="360"/>
                      </a:cxn>
                      <a:cxn ang="0">
                        <a:pos x="1433" y="364"/>
                      </a:cxn>
                      <a:cxn ang="0">
                        <a:pos x="11" y="1046"/>
                      </a:cxn>
                      <a:cxn ang="0">
                        <a:pos x="0" y="978"/>
                      </a:cxn>
                      <a:cxn ang="0">
                        <a:pos x="3" y="914"/>
                      </a:cxn>
                      <a:cxn ang="0">
                        <a:pos x="15" y="858"/>
                      </a:cxn>
                      <a:cxn ang="0">
                        <a:pos x="34" y="807"/>
                      </a:cxn>
                      <a:cxn ang="0">
                        <a:pos x="59" y="764"/>
                      </a:cxn>
                      <a:cxn ang="0">
                        <a:pos x="85" y="728"/>
                      </a:cxn>
                      <a:cxn ang="0">
                        <a:pos x="112" y="699"/>
                      </a:cxn>
                      <a:cxn ang="0">
                        <a:pos x="136" y="676"/>
                      </a:cxn>
                      <a:cxn ang="0">
                        <a:pos x="154" y="661"/>
                      </a:cxn>
                      <a:cxn ang="0">
                        <a:pos x="164" y="653"/>
                      </a:cxn>
                      <a:cxn ang="0">
                        <a:pos x="967" y="69"/>
                      </a:cxn>
                      <a:cxn ang="0">
                        <a:pos x="1032" y="32"/>
                      </a:cxn>
                      <a:cxn ang="0">
                        <a:pos x="1096" y="9"/>
                      </a:cxn>
                      <a:cxn ang="0">
                        <a:pos x="1158" y="0"/>
                      </a:cxn>
                    </a:cxnLst>
                    <a:rect l="0" t="0" r="r" b="b"/>
                    <a:pathLst>
                      <a:path w="1820" h="1057">
                        <a:moveTo>
                          <a:pt x="1158" y="0"/>
                        </a:moveTo>
                        <a:lnTo>
                          <a:pt x="1198" y="0"/>
                        </a:lnTo>
                        <a:lnTo>
                          <a:pt x="1217" y="1"/>
                        </a:lnTo>
                        <a:lnTo>
                          <a:pt x="1245" y="5"/>
                        </a:lnTo>
                        <a:lnTo>
                          <a:pt x="1272" y="10"/>
                        </a:lnTo>
                        <a:lnTo>
                          <a:pt x="1297" y="17"/>
                        </a:lnTo>
                        <a:lnTo>
                          <a:pt x="1321" y="24"/>
                        </a:lnTo>
                        <a:lnTo>
                          <a:pt x="1344" y="33"/>
                        </a:lnTo>
                        <a:lnTo>
                          <a:pt x="1365" y="41"/>
                        </a:lnTo>
                        <a:lnTo>
                          <a:pt x="1384" y="50"/>
                        </a:lnTo>
                        <a:lnTo>
                          <a:pt x="1400" y="59"/>
                        </a:lnTo>
                        <a:lnTo>
                          <a:pt x="1415" y="68"/>
                        </a:lnTo>
                        <a:lnTo>
                          <a:pt x="1428" y="75"/>
                        </a:lnTo>
                        <a:lnTo>
                          <a:pt x="1437" y="81"/>
                        </a:lnTo>
                        <a:lnTo>
                          <a:pt x="1444" y="86"/>
                        </a:lnTo>
                        <a:lnTo>
                          <a:pt x="1449" y="89"/>
                        </a:lnTo>
                        <a:lnTo>
                          <a:pt x="1450" y="91"/>
                        </a:lnTo>
                        <a:lnTo>
                          <a:pt x="1820" y="367"/>
                        </a:lnTo>
                        <a:lnTo>
                          <a:pt x="1783" y="350"/>
                        </a:lnTo>
                        <a:lnTo>
                          <a:pt x="1746" y="336"/>
                        </a:lnTo>
                        <a:lnTo>
                          <a:pt x="1711" y="327"/>
                        </a:lnTo>
                        <a:lnTo>
                          <a:pt x="1677" y="320"/>
                        </a:lnTo>
                        <a:lnTo>
                          <a:pt x="1645" y="317"/>
                        </a:lnTo>
                        <a:lnTo>
                          <a:pt x="1614" y="317"/>
                        </a:lnTo>
                        <a:lnTo>
                          <a:pt x="1585" y="318"/>
                        </a:lnTo>
                        <a:lnTo>
                          <a:pt x="1559" y="321"/>
                        </a:lnTo>
                        <a:lnTo>
                          <a:pt x="1534" y="325"/>
                        </a:lnTo>
                        <a:lnTo>
                          <a:pt x="1512" y="331"/>
                        </a:lnTo>
                        <a:lnTo>
                          <a:pt x="1492" y="337"/>
                        </a:lnTo>
                        <a:lnTo>
                          <a:pt x="1474" y="344"/>
                        </a:lnTo>
                        <a:lnTo>
                          <a:pt x="1461" y="350"/>
                        </a:lnTo>
                        <a:lnTo>
                          <a:pt x="1440" y="360"/>
                        </a:lnTo>
                        <a:lnTo>
                          <a:pt x="1435" y="363"/>
                        </a:lnTo>
                        <a:lnTo>
                          <a:pt x="1433" y="364"/>
                        </a:lnTo>
                        <a:lnTo>
                          <a:pt x="482" y="1057"/>
                        </a:lnTo>
                        <a:lnTo>
                          <a:pt x="11" y="1046"/>
                        </a:lnTo>
                        <a:lnTo>
                          <a:pt x="4" y="1011"/>
                        </a:lnTo>
                        <a:lnTo>
                          <a:pt x="0" y="978"/>
                        </a:lnTo>
                        <a:lnTo>
                          <a:pt x="0" y="945"/>
                        </a:lnTo>
                        <a:lnTo>
                          <a:pt x="3" y="914"/>
                        </a:lnTo>
                        <a:lnTo>
                          <a:pt x="8" y="885"/>
                        </a:lnTo>
                        <a:lnTo>
                          <a:pt x="15" y="858"/>
                        </a:lnTo>
                        <a:lnTo>
                          <a:pt x="24" y="832"/>
                        </a:lnTo>
                        <a:lnTo>
                          <a:pt x="34" y="807"/>
                        </a:lnTo>
                        <a:lnTo>
                          <a:pt x="46" y="785"/>
                        </a:lnTo>
                        <a:lnTo>
                          <a:pt x="59" y="764"/>
                        </a:lnTo>
                        <a:lnTo>
                          <a:pt x="72" y="745"/>
                        </a:lnTo>
                        <a:lnTo>
                          <a:pt x="85" y="728"/>
                        </a:lnTo>
                        <a:lnTo>
                          <a:pt x="99" y="712"/>
                        </a:lnTo>
                        <a:lnTo>
                          <a:pt x="112" y="699"/>
                        </a:lnTo>
                        <a:lnTo>
                          <a:pt x="124" y="686"/>
                        </a:lnTo>
                        <a:lnTo>
                          <a:pt x="136" y="676"/>
                        </a:lnTo>
                        <a:lnTo>
                          <a:pt x="145" y="668"/>
                        </a:lnTo>
                        <a:lnTo>
                          <a:pt x="154" y="661"/>
                        </a:lnTo>
                        <a:lnTo>
                          <a:pt x="161" y="656"/>
                        </a:lnTo>
                        <a:lnTo>
                          <a:pt x="164" y="653"/>
                        </a:lnTo>
                        <a:lnTo>
                          <a:pt x="166" y="653"/>
                        </a:lnTo>
                        <a:lnTo>
                          <a:pt x="967" y="69"/>
                        </a:lnTo>
                        <a:lnTo>
                          <a:pt x="1000" y="48"/>
                        </a:lnTo>
                        <a:lnTo>
                          <a:pt x="1032" y="32"/>
                        </a:lnTo>
                        <a:lnTo>
                          <a:pt x="1064" y="19"/>
                        </a:lnTo>
                        <a:lnTo>
                          <a:pt x="1096" y="9"/>
                        </a:lnTo>
                        <a:lnTo>
                          <a:pt x="1127" y="3"/>
                        </a:lnTo>
                        <a:lnTo>
                          <a:pt x="1158" y="0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75000"/>
                    </a:scheme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l-BE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7" name="Freeform 8">
                    <a:extLst>
                      <a:ext uri="{FF2B5EF4-FFF2-40B4-BE49-F238E27FC236}">
                        <a16:creationId xmlns:a16="http://schemas.microsoft.com/office/drawing/2014/main" id="{E271F2CE-9DEC-4565-9C07-804BEA588F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41812" y="2585918"/>
                    <a:ext cx="1247775" cy="3003550"/>
                  </a:xfrm>
                  <a:custGeom>
                    <a:avLst/>
                    <a:gdLst/>
                    <a:ahLst/>
                    <a:cxnLst>
                      <a:cxn ang="0">
                        <a:pos x="517" y="30"/>
                      </a:cxn>
                      <a:cxn ang="0">
                        <a:pos x="473" y="91"/>
                      </a:cxn>
                      <a:cxn ang="0">
                        <a:pos x="447" y="151"/>
                      </a:cxn>
                      <a:cxn ang="0">
                        <a:pos x="432" y="206"/>
                      </a:cxn>
                      <a:cxn ang="0">
                        <a:pos x="427" y="256"/>
                      </a:cxn>
                      <a:cxn ang="0">
                        <a:pos x="429" y="299"/>
                      </a:cxn>
                      <a:cxn ang="0">
                        <a:pos x="434" y="332"/>
                      </a:cxn>
                      <a:cxn ang="0">
                        <a:pos x="440" y="353"/>
                      </a:cxn>
                      <a:cxn ang="0">
                        <a:pos x="442" y="360"/>
                      </a:cxn>
                      <a:cxn ang="0">
                        <a:pos x="780" y="1892"/>
                      </a:cxn>
                      <a:cxn ang="0">
                        <a:pos x="708" y="1882"/>
                      </a:cxn>
                      <a:cxn ang="0">
                        <a:pos x="640" y="1863"/>
                      </a:cxn>
                      <a:cxn ang="0">
                        <a:pos x="577" y="1837"/>
                      </a:cxn>
                      <a:cxn ang="0">
                        <a:pos x="519" y="1807"/>
                      </a:cxn>
                      <a:cxn ang="0">
                        <a:pos x="467" y="1776"/>
                      </a:cxn>
                      <a:cxn ang="0">
                        <a:pos x="423" y="1743"/>
                      </a:cxn>
                      <a:cxn ang="0">
                        <a:pos x="386" y="1713"/>
                      </a:cxn>
                      <a:cxn ang="0">
                        <a:pos x="358" y="1688"/>
                      </a:cxn>
                      <a:cxn ang="0">
                        <a:pos x="331" y="1663"/>
                      </a:cxn>
                      <a:cxn ang="0">
                        <a:pos x="326" y="1657"/>
                      </a:cxn>
                      <a:cxn ang="0">
                        <a:pos x="8" y="677"/>
                      </a:cxn>
                      <a:cxn ang="0">
                        <a:pos x="0" y="606"/>
                      </a:cxn>
                      <a:cxn ang="0">
                        <a:pos x="4" y="542"/>
                      </a:cxn>
                      <a:cxn ang="0">
                        <a:pos x="20" y="482"/>
                      </a:cxn>
                      <a:cxn ang="0">
                        <a:pos x="42" y="429"/>
                      </a:cxn>
                      <a:cxn ang="0">
                        <a:pos x="70" y="383"/>
                      </a:cxn>
                      <a:cxn ang="0">
                        <a:pos x="100" y="344"/>
                      </a:cxn>
                      <a:cxn ang="0">
                        <a:pos x="129" y="312"/>
                      </a:cxn>
                      <a:cxn ang="0">
                        <a:pos x="155" y="287"/>
                      </a:cxn>
                      <a:cxn ang="0">
                        <a:pos x="174" y="270"/>
                      </a:cxn>
                      <a:cxn ang="0">
                        <a:pos x="186" y="261"/>
                      </a:cxn>
                      <a:cxn ang="0">
                        <a:pos x="544" y="0"/>
                      </a:cxn>
                    </a:cxnLst>
                    <a:rect l="0" t="0" r="r" b="b"/>
                    <a:pathLst>
                      <a:path w="786" h="1892">
                        <a:moveTo>
                          <a:pt x="544" y="0"/>
                        </a:moveTo>
                        <a:lnTo>
                          <a:pt x="517" y="30"/>
                        </a:lnTo>
                        <a:lnTo>
                          <a:pt x="493" y="61"/>
                        </a:lnTo>
                        <a:lnTo>
                          <a:pt x="473" y="91"/>
                        </a:lnTo>
                        <a:lnTo>
                          <a:pt x="459" y="121"/>
                        </a:lnTo>
                        <a:lnTo>
                          <a:pt x="447" y="151"/>
                        </a:lnTo>
                        <a:lnTo>
                          <a:pt x="438" y="179"/>
                        </a:lnTo>
                        <a:lnTo>
                          <a:pt x="432" y="206"/>
                        </a:lnTo>
                        <a:lnTo>
                          <a:pt x="429" y="232"/>
                        </a:lnTo>
                        <a:lnTo>
                          <a:pt x="427" y="256"/>
                        </a:lnTo>
                        <a:lnTo>
                          <a:pt x="428" y="279"/>
                        </a:lnTo>
                        <a:lnTo>
                          <a:pt x="429" y="299"/>
                        </a:lnTo>
                        <a:lnTo>
                          <a:pt x="432" y="316"/>
                        </a:lnTo>
                        <a:lnTo>
                          <a:pt x="434" y="332"/>
                        </a:lnTo>
                        <a:lnTo>
                          <a:pt x="437" y="344"/>
                        </a:lnTo>
                        <a:lnTo>
                          <a:pt x="440" y="353"/>
                        </a:lnTo>
                        <a:lnTo>
                          <a:pt x="441" y="358"/>
                        </a:lnTo>
                        <a:lnTo>
                          <a:pt x="442" y="360"/>
                        </a:lnTo>
                        <a:lnTo>
                          <a:pt x="786" y="1421"/>
                        </a:lnTo>
                        <a:lnTo>
                          <a:pt x="780" y="1892"/>
                        </a:lnTo>
                        <a:lnTo>
                          <a:pt x="744" y="1888"/>
                        </a:lnTo>
                        <a:lnTo>
                          <a:pt x="708" y="1882"/>
                        </a:lnTo>
                        <a:lnTo>
                          <a:pt x="673" y="1873"/>
                        </a:lnTo>
                        <a:lnTo>
                          <a:pt x="640" y="1863"/>
                        </a:lnTo>
                        <a:lnTo>
                          <a:pt x="608" y="1850"/>
                        </a:lnTo>
                        <a:lnTo>
                          <a:pt x="577" y="1837"/>
                        </a:lnTo>
                        <a:lnTo>
                          <a:pt x="547" y="1822"/>
                        </a:lnTo>
                        <a:lnTo>
                          <a:pt x="519" y="1807"/>
                        </a:lnTo>
                        <a:lnTo>
                          <a:pt x="492" y="1792"/>
                        </a:lnTo>
                        <a:lnTo>
                          <a:pt x="467" y="1776"/>
                        </a:lnTo>
                        <a:lnTo>
                          <a:pt x="445" y="1759"/>
                        </a:lnTo>
                        <a:lnTo>
                          <a:pt x="423" y="1743"/>
                        </a:lnTo>
                        <a:lnTo>
                          <a:pt x="404" y="1728"/>
                        </a:lnTo>
                        <a:lnTo>
                          <a:pt x="386" y="1713"/>
                        </a:lnTo>
                        <a:lnTo>
                          <a:pt x="371" y="1700"/>
                        </a:lnTo>
                        <a:lnTo>
                          <a:pt x="358" y="1688"/>
                        </a:lnTo>
                        <a:lnTo>
                          <a:pt x="338" y="1668"/>
                        </a:lnTo>
                        <a:lnTo>
                          <a:pt x="331" y="1663"/>
                        </a:lnTo>
                        <a:lnTo>
                          <a:pt x="327" y="1658"/>
                        </a:lnTo>
                        <a:lnTo>
                          <a:pt x="326" y="1657"/>
                        </a:lnTo>
                        <a:lnTo>
                          <a:pt x="18" y="714"/>
                        </a:lnTo>
                        <a:lnTo>
                          <a:pt x="8" y="677"/>
                        </a:lnTo>
                        <a:lnTo>
                          <a:pt x="2" y="641"/>
                        </a:lnTo>
                        <a:lnTo>
                          <a:pt x="0" y="606"/>
                        </a:lnTo>
                        <a:lnTo>
                          <a:pt x="1" y="573"/>
                        </a:lnTo>
                        <a:lnTo>
                          <a:pt x="4" y="542"/>
                        </a:lnTo>
                        <a:lnTo>
                          <a:pt x="11" y="512"/>
                        </a:lnTo>
                        <a:lnTo>
                          <a:pt x="20" y="482"/>
                        </a:lnTo>
                        <a:lnTo>
                          <a:pt x="30" y="455"/>
                        </a:lnTo>
                        <a:lnTo>
                          <a:pt x="42" y="429"/>
                        </a:lnTo>
                        <a:lnTo>
                          <a:pt x="56" y="406"/>
                        </a:lnTo>
                        <a:lnTo>
                          <a:pt x="70" y="383"/>
                        </a:lnTo>
                        <a:lnTo>
                          <a:pt x="84" y="363"/>
                        </a:lnTo>
                        <a:lnTo>
                          <a:pt x="100" y="344"/>
                        </a:lnTo>
                        <a:lnTo>
                          <a:pt x="114" y="327"/>
                        </a:lnTo>
                        <a:lnTo>
                          <a:pt x="129" y="312"/>
                        </a:lnTo>
                        <a:lnTo>
                          <a:pt x="142" y="298"/>
                        </a:lnTo>
                        <a:lnTo>
                          <a:pt x="155" y="287"/>
                        </a:lnTo>
                        <a:lnTo>
                          <a:pt x="166" y="278"/>
                        </a:lnTo>
                        <a:lnTo>
                          <a:pt x="174" y="270"/>
                        </a:lnTo>
                        <a:lnTo>
                          <a:pt x="182" y="265"/>
                        </a:lnTo>
                        <a:lnTo>
                          <a:pt x="186" y="261"/>
                        </a:lnTo>
                        <a:lnTo>
                          <a:pt x="188" y="261"/>
                        </a:lnTo>
                        <a:lnTo>
                          <a:pt x="544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l-BE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8" name="Freeform 9">
                    <a:extLst>
                      <a:ext uri="{FF2B5EF4-FFF2-40B4-BE49-F238E27FC236}">
                        <a16:creationId xmlns:a16="http://schemas.microsoft.com/office/drawing/2014/main" id="{D16E9080-74FB-4826-890F-553A3AACFC7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19625" y="4492625"/>
                    <a:ext cx="2954337" cy="11445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7" y="30"/>
                      </a:cxn>
                      <a:cxn ang="0">
                        <a:pos x="36" y="58"/>
                      </a:cxn>
                      <a:cxn ang="0">
                        <a:pos x="56" y="83"/>
                      </a:cxn>
                      <a:cxn ang="0">
                        <a:pos x="77" y="105"/>
                      </a:cxn>
                      <a:cxn ang="0">
                        <a:pos x="99" y="124"/>
                      </a:cxn>
                      <a:cxn ang="0">
                        <a:pos x="122" y="141"/>
                      </a:cxn>
                      <a:cxn ang="0">
                        <a:pos x="144" y="155"/>
                      </a:cxn>
                      <a:cxn ang="0">
                        <a:pos x="168" y="168"/>
                      </a:cxn>
                      <a:cxn ang="0">
                        <a:pos x="190" y="177"/>
                      </a:cxn>
                      <a:cxn ang="0">
                        <a:pos x="213" y="186"/>
                      </a:cxn>
                      <a:cxn ang="0">
                        <a:pos x="234" y="193"/>
                      </a:cxn>
                      <a:cxn ang="0">
                        <a:pos x="254" y="198"/>
                      </a:cxn>
                      <a:cxn ang="0">
                        <a:pos x="273" y="202"/>
                      </a:cxn>
                      <a:cxn ang="0">
                        <a:pos x="289" y="205"/>
                      </a:cxn>
                      <a:cxn ang="0">
                        <a:pos x="305" y="206"/>
                      </a:cxn>
                      <a:cxn ang="0">
                        <a:pos x="318" y="208"/>
                      </a:cxn>
                      <a:cxn ang="0">
                        <a:pos x="329" y="209"/>
                      </a:cxn>
                      <a:cxn ang="0">
                        <a:pos x="344" y="209"/>
                      </a:cxn>
                      <a:cxn ang="0">
                        <a:pos x="1458" y="209"/>
                      </a:cxn>
                      <a:cxn ang="0">
                        <a:pos x="1861" y="493"/>
                      </a:cxn>
                      <a:cxn ang="0">
                        <a:pos x="1846" y="526"/>
                      </a:cxn>
                      <a:cxn ang="0">
                        <a:pos x="1829" y="556"/>
                      </a:cxn>
                      <a:cxn ang="0">
                        <a:pos x="1811" y="582"/>
                      </a:cxn>
                      <a:cxn ang="0">
                        <a:pos x="1791" y="606"/>
                      </a:cxn>
                      <a:cxn ang="0">
                        <a:pos x="1769" y="626"/>
                      </a:cxn>
                      <a:cxn ang="0">
                        <a:pos x="1747" y="644"/>
                      </a:cxn>
                      <a:cxn ang="0">
                        <a:pos x="1725" y="660"/>
                      </a:cxn>
                      <a:cxn ang="0">
                        <a:pos x="1702" y="673"/>
                      </a:cxn>
                      <a:cxn ang="0">
                        <a:pos x="1679" y="684"/>
                      </a:cxn>
                      <a:cxn ang="0">
                        <a:pos x="1657" y="694"/>
                      </a:cxn>
                      <a:cxn ang="0">
                        <a:pos x="1635" y="701"/>
                      </a:cxn>
                      <a:cxn ang="0">
                        <a:pos x="1614" y="707"/>
                      </a:cxn>
                      <a:cxn ang="0">
                        <a:pos x="1594" y="712"/>
                      </a:cxn>
                      <a:cxn ang="0">
                        <a:pos x="1575" y="716"/>
                      </a:cxn>
                      <a:cxn ang="0">
                        <a:pos x="1558" y="718"/>
                      </a:cxn>
                      <a:cxn ang="0">
                        <a:pos x="1543" y="719"/>
                      </a:cxn>
                      <a:cxn ang="0">
                        <a:pos x="1530" y="721"/>
                      </a:cxn>
                      <a:cxn ang="0">
                        <a:pos x="514" y="721"/>
                      </a:cxn>
                      <a:cxn ang="0">
                        <a:pos x="478" y="719"/>
                      </a:cxn>
                      <a:cxn ang="0">
                        <a:pos x="443" y="714"/>
                      </a:cxn>
                      <a:cxn ang="0">
                        <a:pos x="410" y="706"/>
                      </a:cxn>
                      <a:cxn ang="0">
                        <a:pos x="380" y="696"/>
                      </a:cxn>
                      <a:cxn ang="0">
                        <a:pos x="352" y="683"/>
                      </a:cxn>
                      <a:cxn ang="0">
                        <a:pos x="326" y="669"/>
                      </a:cxn>
                      <a:cxn ang="0">
                        <a:pos x="302" y="653"/>
                      </a:cxn>
                      <a:cxn ang="0">
                        <a:pos x="280" y="636"/>
                      </a:cxn>
                      <a:cxn ang="0">
                        <a:pos x="259" y="618"/>
                      </a:cxn>
                      <a:cxn ang="0">
                        <a:pos x="241" y="599"/>
                      </a:cxn>
                      <a:cxn ang="0">
                        <a:pos x="224" y="580"/>
                      </a:cxn>
                      <a:cxn ang="0">
                        <a:pos x="209" y="560"/>
                      </a:cxn>
                      <a:cxn ang="0">
                        <a:pos x="196" y="540"/>
                      </a:cxn>
                      <a:cxn ang="0">
                        <a:pos x="183" y="522"/>
                      </a:cxn>
                      <a:cxn ang="0">
                        <a:pos x="173" y="504"/>
                      </a:cxn>
                      <a:cxn ang="0">
                        <a:pos x="164" y="486"/>
                      </a:cxn>
                      <a:cxn ang="0">
                        <a:pos x="156" y="471"/>
                      </a:cxn>
                      <a:cxn ang="0">
                        <a:pos x="150" y="456"/>
                      </a:cxn>
                      <a:cxn ang="0">
                        <a:pos x="145" y="444"/>
                      </a:cxn>
                      <a:cxn ang="0">
                        <a:pos x="141" y="434"/>
                      </a:cxn>
                      <a:cxn ang="0">
                        <a:pos x="139" y="427"/>
                      </a:cxn>
                      <a:cxn ang="0">
                        <a:pos x="137" y="421"/>
                      </a:cxn>
                      <a:cxn ang="0">
                        <a:pos x="136" y="42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861" h="721">
                        <a:moveTo>
                          <a:pt x="0" y="0"/>
                        </a:moveTo>
                        <a:lnTo>
                          <a:pt x="17" y="30"/>
                        </a:lnTo>
                        <a:lnTo>
                          <a:pt x="36" y="58"/>
                        </a:lnTo>
                        <a:lnTo>
                          <a:pt x="56" y="83"/>
                        </a:lnTo>
                        <a:lnTo>
                          <a:pt x="77" y="105"/>
                        </a:lnTo>
                        <a:lnTo>
                          <a:pt x="99" y="124"/>
                        </a:lnTo>
                        <a:lnTo>
                          <a:pt x="122" y="141"/>
                        </a:lnTo>
                        <a:lnTo>
                          <a:pt x="144" y="155"/>
                        </a:lnTo>
                        <a:lnTo>
                          <a:pt x="168" y="168"/>
                        </a:lnTo>
                        <a:lnTo>
                          <a:pt x="190" y="177"/>
                        </a:lnTo>
                        <a:lnTo>
                          <a:pt x="213" y="186"/>
                        </a:lnTo>
                        <a:lnTo>
                          <a:pt x="234" y="193"/>
                        </a:lnTo>
                        <a:lnTo>
                          <a:pt x="254" y="198"/>
                        </a:lnTo>
                        <a:lnTo>
                          <a:pt x="273" y="202"/>
                        </a:lnTo>
                        <a:lnTo>
                          <a:pt x="289" y="205"/>
                        </a:lnTo>
                        <a:lnTo>
                          <a:pt x="305" y="206"/>
                        </a:lnTo>
                        <a:lnTo>
                          <a:pt x="318" y="208"/>
                        </a:lnTo>
                        <a:lnTo>
                          <a:pt x="329" y="209"/>
                        </a:lnTo>
                        <a:lnTo>
                          <a:pt x="344" y="209"/>
                        </a:lnTo>
                        <a:lnTo>
                          <a:pt x="1458" y="209"/>
                        </a:lnTo>
                        <a:lnTo>
                          <a:pt x="1861" y="493"/>
                        </a:lnTo>
                        <a:lnTo>
                          <a:pt x="1846" y="526"/>
                        </a:lnTo>
                        <a:lnTo>
                          <a:pt x="1829" y="556"/>
                        </a:lnTo>
                        <a:lnTo>
                          <a:pt x="1811" y="582"/>
                        </a:lnTo>
                        <a:lnTo>
                          <a:pt x="1791" y="606"/>
                        </a:lnTo>
                        <a:lnTo>
                          <a:pt x="1769" y="626"/>
                        </a:lnTo>
                        <a:lnTo>
                          <a:pt x="1747" y="644"/>
                        </a:lnTo>
                        <a:lnTo>
                          <a:pt x="1725" y="660"/>
                        </a:lnTo>
                        <a:lnTo>
                          <a:pt x="1702" y="673"/>
                        </a:lnTo>
                        <a:lnTo>
                          <a:pt x="1679" y="684"/>
                        </a:lnTo>
                        <a:lnTo>
                          <a:pt x="1657" y="694"/>
                        </a:lnTo>
                        <a:lnTo>
                          <a:pt x="1635" y="701"/>
                        </a:lnTo>
                        <a:lnTo>
                          <a:pt x="1614" y="707"/>
                        </a:lnTo>
                        <a:lnTo>
                          <a:pt x="1594" y="712"/>
                        </a:lnTo>
                        <a:lnTo>
                          <a:pt x="1575" y="716"/>
                        </a:lnTo>
                        <a:lnTo>
                          <a:pt x="1558" y="718"/>
                        </a:lnTo>
                        <a:lnTo>
                          <a:pt x="1543" y="719"/>
                        </a:lnTo>
                        <a:lnTo>
                          <a:pt x="1530" y="721"/>
                        </a:lnTo>
                        <a:lnTo>
                          <a:pt x="514" y="721"/>
                        </a:lnTo>
                        <a:lnTo>
                          <a:pt x="478" y="719"/>
                        </a:lnTo>
                        <a:lnTo>
                          <a:pt x="443" y="714"/>
                        </a:lnTo>
                        <a:lnTo>
                          <a:pt x="410" y="706"/>
                        </a:lnTo>
                        <a:lnTo>
                          <a:pt x="380" y="696"/>
                        </a:lnTo>
                        <a:lnTo>
                          <a:pt x="352" y="683"/>
                        </a:lnTo>
                        <a:lnTo>
                          <a:pt x="326" y="669"/>
                        </a:lnTo>
                        <a:lnTo>
                          <a:pt x="302" y="653"/>
                        </a:lnTo>
                        <a:lnTo>
                          <a:pt x="280" y="636"/>
                        </a:lnTo>
                        <a:lnTo>
                          <a:pt x="259" y="618"/>
                        </a:lnTo>
                        <a:lnTo>
                          <a:pt x="241" y="599"/>
                        </a:lnTo>
                        <a:lnTo>
                          <a:pt x="224" y="580"/>
                        </a:lnTo>
                        <a:lnTo>
                          <a:pt x="209" y="560"/>
                        </a:lnTo>
                        <a:lnTo>
                          <a:pt x="196" y="540"/>
                        </a:lnTo>
                        <a:lnTo>
                          <a:pt x="183" y="522"/>
                        </a:lnTo>
                        <a:lnTo>
                          <a:pt x="173" y="504"/>
                        </a:lnTo>
                        <a:lnTo>
                          <a:pt x="164" y="486"/>
                        </a:lnTo>
                        <a:lnTo>
                          <a:pt x="156" y="471"/>
                        </a:lnTo>
                        <a:lnTo>
                          <a:pt x="150" y="456"/>
                        </a:lnTo>
                        <a:lnTo>
                          <a:pt x="145" y="444"/>
                        </a:lnTo>
                        <a:lnTo>
                          <a:pt x="141" y="434"/>
                        </a:lnTo>
                        <a:lnTo>
                          <a:pt x="139" y="427"/>
                        </a:lnTo>
                        <a:lnTo>
                          <a:pt x="137" y="421"/>
                        </a:lnTo>
                        <a:lnTo>
                          <a:pt x="136" y="4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25000"/>
                    </a:scheme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l-BE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9" name="Freeform 10">
                    <a:extLst>
                      <a:ext uri="{FF2B5EF4-FFF2-40B4-BE49-F238E27FC236}">
                        <a16:creationId xmlns:a16="http://schemas.microsoft.com/office/drawing/2014/main" id="{26FBE68D-4915-4CEF-8B22-14EAE0AD02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37383" y="3117850"/>
                    <a:ext cx="1920875" cy="2543175"/>
                  </a:xfrm>
                  <a:custGeom>
                    <a:avLst/>
                    <a:gdLst/>
                    <a:ahLst/>
                    <a:cxnLst>
                      <a:cxn ang="0">
                        <a:pos x="1118" y="26"/>
                      </a:cxn>
                      <a:cxn ang="0">
                        <a:pos x="1160" y="82"/>
                      </a:cxn>
                      <a:cxn ang="0">
                        <a:pos x="1187" y="138"/>
                      </a:cxn>
                      <a:cxn ang="0">
                        <a:pos x="1203" y="194"/>
                      </a:cxn>
                      <a:cxn ang="0">
                        <a:pos x="1209" y="247"/>
                      </a:cxn>
                      <a:cxn ang="0">
                        <a:pos x="1209" y="296"/>
                      </a:cxn>
                      <a:cxn ang="0">
                        <a:pos x="1204" y="338"/>
                      </a:cxn>
                      <a:cxn ang="0">
                        <a:pos x="1197" y="373"/>
                      </a:cxn>
                      <a:cxn ang="0">
                        <a:pos x="1190" y="398"/>
                      </a:cxn>
                      <a:cxn ang="0">
                        <a:pos x="1185" y="412"/>
                      </a:cxn>
                      <a:cxn ang="0">
                        <a:pos x="851" y="1347"/>
                      </a:cxn>
                      <a:cxn ang="0">
                        <a:pos x="821" y="1412"/>
                      </a:cxn>
                      <a:cxn ang="0">
                        <a:pos x="783" y="1465"/>
                      </a:cxn>
                      <a:cxn ang="0">
                        <a:pos x="740" y="1507"/>
                      </a:cxn>
                      <a:cxn ang="0">
                        <a:pos x="693" y="1540"/>
                      </a:cxn>
                      <a:cxn ang="0">
                        <a:pos x="645" y="1564"/>
                      </a:cxn>
                      <a:cxn ang="0">
                        <a:pos x="597" y="1581"/>
                      </a:cxn>
                      <a:cxn ang="0">
                        <a:pos x="552" y="1592"/>
                      </a:cxn>
                      <a:cxn ang="0">
                        <a:pos x="513" y="1598"/>
                      </a:cxn>
                      <a:cxn ang="0">
                        <a:pos x="480" y="1601"/>
                      </a:cxn>
                      <a:cxn ang="0">
                        <a:pos x="441" y="1602"/>
                      </a:cxn>
                      <a:cxn ang="0">
                        <a:pos x="36" y="1583"/>
                      </a:cxn>
                      <a:cxn ang="0">
                        <a:pos x="101" y="1565"/>
                      </a:cxn>
                      <a:cxn ang="0">
                        <a:pos x="154" y="1539"/>
                      </a:cxn>
                      <a:cxn ang="0">
                        <a:pos x="198" y="1508"/>
                      </a:cxn>
                      <a:cxn ang="0">
                        <a:pos x="234" y="1476"/>
                      </a:cxn>
                      <a:cxn ang="0">
                        <a:pos x="260" y="1444"/>
                      </a:cxn>
                      <a:cxn ang="0">
                        <a:pos x="279" y="1414"/>
                      </a:cxn>
                      <a:cxn ang="0">
                        <a:pos x="292" y="1390"/>
                      </a:cxn>
                      <a:cxn ang="0">
                        <a:pos x="299" y="1373"/>
                      </a:cxn>
                      <a:cxn ang="0">
                        <a:pos x="301" y="1367"/>
                      </a:cxn>
                      <a:cxn ang="0">
                        <a:pos x="1091" y="0"/>
                      </a:cxn>
                    </a:cxnLst>
                    <a:rect l="0" t="0" r="r" b="b"/>
                    <a:pathLst>
                      <a:path w="1210" h="1602">
                        <a:moveTo>
                          <a:pt x="1091" y="0"/>
                        </a:moveTo>
                        <a:lnTo>
                          <a:pt x="1118" y="26"/>
                        </a:lnTo>
                        <a:lnTo>
                          <a:pt x="1141" y="54"/>
                        </a:lnTo>
                        <a:lnTo>
                          <a:pt x="1160" y="82"/>
                        </a:lnTo>
                        <a:lnTo>
                          <a:pt x="1175" y="110"/>
                        </a:lnTo>
                        <a:lnTo>
                          <a:pt x="1187" y="138"/>
                        </a:lnTo>
                        <a:lnTo>
                          <a:pt x="1196" y="167"/>
                        </a:lnTo>
                        <a:lnTo>
                          <a:pt x="1203" y="194"/>
                        </a:lnTo>
                        <a:lnTo>
                          <a:pt x="1207" y="221"/>
                        </a:lnTo>
                        <a:lnTo>
                          <a:pt x="1209" y="247"/>
                        </a:lnTo>
                        <a:lnTo>
                          <a:pt x="1210" y="272"/>
                        </a:lnTo>
                        <a:lnTo>
                          <a:pt x="1209" y="296"/>
                        </a:lnTo>
                        <a:lnTo>
                          <a:pt x="1207" y="318"/>
                        </a:lnTo>
                        <a:lnTo>
                          <a:pt x="1204" y="338"/>
                        </a:lnTo>
                        <a:lnTo>
                          <a:pt x="1201" y="357"/>
                        </a:lnTo>
                        <a:lnTo>
                          <a:pt x="1197" y="373"/>
                        </a:lnTo>
                        <a:lnTo>
                          <a:pt x="1193" y="387"/>
                        </a:lnTo>
                        <a:lnTo>
                          <a:pt x="1190" y="398"/>
                        </a:lnTo>
                        <a:lnTo>
                          <a:pt x="1187" y="406"/>
                        </a:lnTo>
                        <a:lnTo>
                          <a:pt x="1185" y="412"/>
                        </a:lnTo>
                        <a:lnTo>
                          <a:pt x="1185" y="413"/>
                        </a:lnTo>
                        <a:lnTo>
                          <a:pt x="851" y="1347"/>
                        </a:lnTo>
                        <a:lnTo>
                          <a:pt x="837" y="1381"/>
                        </a:lnTo>
                        <a:lnTo>
                          <a:pt x="821" y="1412"/>
                        </a:lnTo>
                        <a:lnTo>
                          <a:pt x="803" y="1440"/>
                        </a:lnTo>
                        <a:lnTo>
                          <a:pt x="783" y="1465"/>
                        </a:lnTo>
                        <a:lnTo>
                          <a:pt x="762" y="1487"/>
                        </a:lnTo>
                        <a:lnTo>
                          <a:pt x="740" y="1507"/>
                        </a:lnTo>
                        <a:lnTo>
                          <a:pt x="716" y="1524"/>
                        </a:lnTo>
                        <a:lnTo>
                          <a:pt x="693" y="1540"/>
                        </a:lnTo>
                        <a:lnTo>
                          <a:pt x="669" y="1552"/>
                        </a:lnTo>
                        <a:lnTo>
                          <a:pt x="645" y="1564"/>
                        </a:lnTo>
                        <a:lnTo>
                          <a:pt x="621" y="1573"/>
                        </a:lnTo>
                        <a:lnTo>
                          <a:pt x="597" y="1581"/>
                        </a:lnTo>
                        <a:lnTo>
                          <a:pt x="574" y="1587"/>
                        </a:lnTo>
                        <a:lnTo>
                          <a:pt x="552" y="1592"/>
                        </a:lnTo>
                        <a:lnTo>
                          <a:pt x="532" y="1596"/>
                        </a:lnTo>
                        <a:lnTo>
                          <a:pt x="513" y="1598"/>
                        </a:lnTo>
                        <a:lnTo>
                          <a:pt x="495" y="1601"/>
                        </a:lnTo>
                        <a:lnTo>
                          <a:pt x="480" y="1601"/>
                        </a:lnTo>
                        <a:lnTo>
                          <a:pt x="467" y="1602"/>
                        </a:lnTo>
                        <a:lnTo>
                          <a:pt x="441" y="1602"/>
                        </a:lnTo>
                        <a:lnTo>
                          <a:pt x="0" y="1589"/>
                        </a:lnTo>
                        <a:lnTo>
                          <a:pt x="36" y="1583"/>
                        </a:lnTo>
                        <a:lnTo>
                          <a:pt x="70" y="1575"/>
                        </a:lnTo>
                        <a:lnTo>
                          <a:pt x="101" y="1565"/>
                        </a:lnTo>
                        <a:lnTo>
                          <a:pt x="129" y="1553"/>
                        </a:lnTo>
                        <a:lnTo>
                          <a:pt x="154" y="1539"/>
                        </a:lnTo>
                        <a:lnTo>
                          <a:pt x="178" y="1524"/>
                        </a:lnTo>
                        <a:lnTo>
                          <a:pt x="198" y="1508"/>
                        </a:lnTo>
                        <a:lnTo>
                          <a:pt x="217" y="1492"/>
                        </a:lnTo>
                        <a:lnTo>
                          <a:pt x="234" y="1476"/>
                        </a:lnTo>
                        <a:lnTo>
                          <a:pt x="247" y="1460"/>
                        </a:lnTo>
                        <a:lnTo>
                          <a:pt x="260" y="1444"/>
                        </a:lnTo>
                        <a:lnTo>
                          <a:pt x="270" y="1428"/>
                        </a:lnTo>
                        <a:lnTo>
                          <a:pt x="279" y="1414"/>
                        </a:lnTo>
                        <a:lnTo>
                          <a:pt x="286" y="1401"/>
                        </a:lnTo>
                        <a:lnTo>
                          <a:pt x="292" y="1390"/>
                        </a:lnTo>
                        <a:lnTo>
                          <a:pt x="296" y="1381"/>
                        </a:lnTo>
                        <a:lnTo>
                          <a:pt x="299" y="1373"/>
                        </a:lnTo>
                        <a:lnTo>
                          <a:pt x="300" y="1369"/>
                        </a:lnTo>
                        <a:lnTo>
                          <a:pt x="301" y="1367"/>
                        </a:lnTo>
                        <a:lnTo>
                          <a:pt x="677" y="317"/>
                        </a:lnTo>
                        <a:lnTo>
                          <a:pt x="1091" y="0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l-BE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0" name="Freeform 11">
                    <a:extLst>
                      <a:ext uri="{FF2B5EF4-FFF2-40B4-BE49-F238E27FC236}">
                        <a16:creationId xmlns:a16="http://schemas.microsoft.com/office/drawing/2014/main" id="{DABE67A0-BF35-4F13-A85E-A3B7E56609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69036" y="2468959"/>
                    <a:ext cx="1908175" cy="2011363"/>
                  </a:xfrm>
                  <a:custGeom>
                    <a:avLst/>
                    <a:gdLst/>
                    <a:ahLst/>
                    <a:cxnLst>
                      <a:cxn ang="0">
                        <a:pos x="424" y="0"/>
                      </a:cxn>
                      <a:cxn ang="0">
                        <a:pos x="454" y="1"/>
                      </a:cxn>
                      <a:cxn ang="0">
                        <a:pos x="485" y="5"/>
                      </a:cxn>
                      <a:cxn ang="0">
                        <a:pos x="518" y="12"/>
                      </a:cxn>
                      <a:cxn ang="0">
                        <a:pos x="552" y="22"/>
                      </a:cxn>
                      <a:cxn ang="0">
                        <a:pos x="588" y="37"/>
                      </a:cxn>
                      <a:cxn ang="0">
                        <a:pos x="1041" y="380"/>
                      </a:cxn>
                      <a:cxn ang="0">
                        <a:pos x="1073" y="404"/>
                      </a:cxn>
                      <a:cxn ang="0">
                        <a:pos x="1102" y="430"/>
                      </a:cxn>
                      <a:cxn ang="0">
                        <a:pos x="1125" y="456"/>
                      </a:cxn>
                      <a:cxn ang="0">
                        <a:pos x="1146" y="484"/>
                      </a:cxn>
                      <a:cxn ang="0">
                        <a:pos x="1162" y="511"/>
                      </a:cxn>
                      <a:cxn ang="0">
                        <a:pos x="1175" y="538"/>
                      </a:cxn>
                      <a:cxn ang="0">
                        <a:pos x="1185" y="565"/>
                      </a:cxn>
                      <a:cxn ang="0">
                        <a:pos x="1193" y="593"/>
                      </a:cxn>
                      <a:cxn ang="0">
                        <a:pos x="1198" y="619"/>
                      </a:cxn>
                      <a:cxn ang="0">
                        <a:pos x="1201" y="646"/>
                      </a:cxn>
                      <a:cxn ang="0">
                        <a:pos x="1202" y="671"/>
                      </a:cxn>
                      <a:cxn ang="0">
                        <a:pos x="1201" y="696"/>
                      </a:cxn>
                      <a:cxn ang="0">
                        <a:pos x="1199" y="719"/>
                      </a:cxn>
                      <a:cxn ang="0">
                        <a:pos x="1195" y="741"/>
                      </a:cxn>
                      <a:cxn ang="0">
                        <a:pos x="1191" y="762"/>
                      </a:cxn>
                      <a:cxn ang="0">
                        <a:pos x="1186" y="781"/>
                      </a:cxn>
                      <a:cxn ang="0">
                        <a:pos x="1181" y="798"/>
                      </a:cxn>
                      <a:cxn ang="0">
                        <a:pos x="1177" y="812"/>
                      </a:cxn>
                      <a:cxn ang="0">
                        <a:pos x="1172" y="825"/>
                      </a:cxn>
                      <a:cxn ang="0">
                        <a:pos x="1168" y="835"/>
                      </a:cxn>
                      <a:cxn ang="0">
                        <a:pos x="1164" y="843"/>
                      </a:cxn>
                      <a:cxn ang="0">
                        <a:pos x="1161" y="849"/>
                      </a:cxn>
                      <a:cxn ang="0">
                        <a:pos x="1012" y="1267"/>
                      </a:cxn>
                      <a:cxn ang="0">
                        <a:pos x="1017" y="1230"/>
                      </a:cxn>
                      <a:cxn ang="0">
                        <a:pos x="1020" y="1196"/>
                      </a:cxn>
                      <a:cxn ang="0">
                        <a:pos x="1019" y="1163"/>
                      </a:cxn>
                      <a:cxn ang="0">
                        <a:pos x="1016" y="1132"/>
                      </a:cxn>
                      <a:cxn ang="0">
                        <a:pos x="1011" y="1104"/>
                      </a:cxn>
                      <a:cxn ang="0">
                        <a:pos x="1004" y="1077"/>
                      </a:cxn>
                      <a:cxn ang="0">
                        <a:pos x="996" y="1053"/>
                      </a:cxn>
                      <a:cxn ang="0">
                        <a:pos x="986" y="1030"/>
                      </a:cxn>
                      <a:cxn ang="0">
                        <a:pos x="976" y="1010"/>
                      </a:cxn>
                      <a:cxn ang="0">
                        <a:pos x="965" y="991"/>
                      </a:cxn>
                      <a:cxn ang="0">
                        <a:pos x="954" y="974"/>
                      </a:cxn>
                      <a:cxn ang="0">
                        <a:pos x="943" y="960"/>
                      </a:cxn>
                      <a:cxn ang="0">
                        <a:pos x="933" y="947"/>
                      </a:cxn>
                      <a:cxn ang="0">
                        <a:pos x="914" y="928"/>
                      </a:cxn>
                      <a:cxn ang="0">
                        <a:pos x="906" y="921"/>
                      </a:cxn>
                      <a:cxn ang="0">
                        <a:pos x="901" y="916"/>
                      </a:cxn>
                      <a:cxn ang="0">
                        <a:pos x="898" y="913"/>
                      </a:cxn>
                      <a:cxn ang="0">
                        <a:pos x="896" y="913"/>
                      </a:cxn>
                      <a:cxn ang="0">
                        <a:pos x="0" y="230"/>
                      </a:cxn>
                      <a:cxn ang="0">
                        <a:pos x="234" y="60"/>
                      </a:cxn>
                      <a:cxn ang="0">
                        <a:pos x="236" y="58"/>
                      </a:cxn>
                      <a:cxn ang="0">
                        <a:pos x="240" y="55"/>
                      </a:cxn>
                      <a:cxn ang="0">
                        <a:pos x="248" y="51"/>
                      </a:cxn>
                      <a:cxn ang="0">
                        <a:pos x="258" y="44"/>
                      </a:cxn>
                      <a:cxn ang="0">
                        <a:pos x="270" y="38"/>
                      </a:cxn>
                      <a:cxn ang="0">
                        <a:pos x="286" y="30"/>
                      </a:cxn>
                      <a:cxn ang="0">
                        <a:pos x="303" y="23"/>
                      </a:cxn>
                      <a:cxn ang="0">
                        <a:pos x="324" y="16"/>
                      </a:cxn>
                      <a:cxn ang="0">
                        <a:pos x="346" y="10"/>
                      </a:cxn>
                      <a:cxn ang="0">
                        <a:pos x="370" y="5"/>
                      </a:cxn>
                      <a:cxn ang="0">
                        <a:pos x="396" y="2"/>
                      </a:cxn>
                      <a:cxn ang="0">
                        <a:pos x="424" y="0"/>
                      </a:cxn>
                    </a:cxnLst>
                    <a:rect l="0" t="0" r="r" b="b"/>
                    <a:pathLst>
                      <a:path w="1202" h="1267">
                        <a:moveTo>
                          <a:pt x="424" y="0"/>
                        </a:moveTo>
                        <a:lnTo>
                          <a:pt x="454" y="1"/>
                        </a:lnTo>
                        <a:lnTo>
                          <a:pt x="485" y="5"/>
                        </a:lnTo>
                        <a:lnTo>
                          <a:pt x="518" y="12"/>
                        </a:lnTo>
                        <a:lnTo>
                          <a:pt x="552" y="22"/>
                        </a:lnTo>
                        <a:lnTo>
                          <a:pt x="588" y="37"/>
                        </a:lnTo>
                        <a:lnTo>
                          <a:pt x="1041" y="380"/>
                        </a:lnTo>
                        <a:lnTo>
                          <a:pt x="1073" y="404"/>
                        </a:lnTo>
                        <a:lnTo>
                          <a:pt x="1102" y="430"/>
                        </a:lnTo>
                        <a:lnTo>
                          <a:pt x="1125" y="456"/>
                        </a:lnTo>
                        <a:lnTo>
                          <a:pt x="1146" y="484"/>
                        </a:lnTo>
                        <a:lnTo>
                          <a:pt x="1162" y="511"/>
                        </a:lnTo>
                        <a:lnTo>
                          <a:pt x="1175" y="538"/>
                        </a:lnTo>
                        <a:lnTo>
                          <a:pt x="1185" y="565"/>
                        </a:lnTo>
                        <a:lnTo>
                          <a:pt x="1193" y="593"/>
                        </a:lnTo>
                        <a:lnTo>
                          <a:pt x="1198" y="619"/>
                        </a:lnTo>
                        <a:lnTo>
                          <a:pt x="1201" y="646"/>
                        </a:lnTo>
                        <a:lnTo>
                          <a:pt x="1202" y="671"/>
                        </a:lnTo>
                        <a:lnTo>
                          <a:pt x="1201" y="696"/>
                        </a:lnTo>
                        <a:lnTo>
                          <a:pt x="1199" y="719"/>
                        </a:lnTo>
                        <a:lnTo>
                          <a:pt x="1195" y="741"/>
                        </a:lnTo>
                        <a:lnTo>
                          <a:pt x="1191" y="762"/>
                        </a:lnTo>
                        <a:lnTo>
                          <a:pt x="1186" y="781"/>
                        </a:lnTo>
                        <a:lnTo>
                          <a:pt x="1181" y="798"/>
                        </a:lnTo>
                        <a:lnTo>
                          <a:pt x="1177" y="812"/>
                        </a:lnTo>
                        <a:lnTo>
                          <a:pt x="1172" y="825"/>
                        </a:lnTo>
                        <a:lnTo>
                          <a:pt x="1168" y="835"/>
                        </a:lnTo>
                        <a:lnTo>
                          <a:pt x="1164" y="843"/>
                        </a:lnTo>
                        <a:lnTo>
                          <a:pt x="1161" y="849"/>
                        </a:lnTo>
                        <a:lnTo>
                          <a:pt x="1012" y="1267"/>
                        </a:lnTo>
                        <a:lnTo>
                          <a:pt x="1017" y="1230"/>
                        </a:lnTo>
                        <a:lnTo>
                          <a:pt x="1020" y="1196"/>
                        </a:lnTo>
                        <a:lnTo>
                          <a:pt x="1019" y="1163"/>
                        </a:lnTo>
                        <a:lnTo>
                          <a:pt x="1016" y="1132"/>
                        </a:lnTo>
                        <a:lnTo>
                          <a:pt x="1011" y="1104"/>
                        </a:lnTo>
                        <a:lnTo>
                          <a:pt x="1004" y="1077"/>
                        </a:lnTo>
                        <a:lnTo>
                          <a:pt x="996" y="1053"/>
                        </a:lnTo>
                        <a:lnTo>
                          <a:pt x="986" y="1030"/>
                        </a:lnTo>
                        <a:lnTo>
                          <a:pt x="976" y="1010"/>
                        </a:lnTo>
                        <a:lnTo>
                          <a:pt x="965" y="991"/>
                        </a:lnTo>
                        <a:lnTo>
                          <a:pt x="954" y="974"/>
                        </a:lnTo>
                        <a:lnTo>
                          <a:pt x="943" y="960"/>
                        </a:lnTo>
                        <a:lnTo>
                          <a:pt x="933" y="947"/>
                        </a:lnTo>
                        <a:lnTo>
                          <a:pt x="914" y="928"/>
                        </a:lnTo>
                        <a:lnTo>
                          <a:pt x="906" y="921"/>
                        </a:lnTo>
                        <a:lnTo>
                          <a:pt x="901" y="916"/>
                        </a:lnTo>
                        <a:lnTo>
                          <a:pt x="898" y="913"/>
                        </a:lnTo>
                        <a:lnTo>
                          <a:pt x="896" y="913"/>
                        </a:lnTo>
                        <a:lnTo>
                          <a:pt x="0" y="230"/>
                        </a:lnTo>
                        <a:lnTo>
                          <a:pt x="234" y="60"/>
                        </a:lnTo>
                        <a:lnTo>
                          <a:pt x="236" y="58"/>
                        </a:lnTo>
                        <a:lnTo>
                          <a:pt x="240" y="55"/>
                        </a:lnTo>
                        <a:lnTo>
                          <a:pt x="248" y="51"/>
                        </a:lnTo>
                        <a:lnTo>
                          <a:pt x="258" y="44"/>
                        </a:lnTo>
                        <a:lnTo>
                          <a:pt x="270" y="38"/>
                        </a:lnTo>
                        <a:lnTo>
                          <a:pt x="286" y="30"/>
                        </a:lnTo>
                        <a:lnTo>
                          <a:pt x="303" y="23"/>
                        </a:lnTo>
                        <a:lnTo>
                          <a:pt x="324" y="16"/>
                        </a:lnTo>
                        <a:lnTo>
                          <a:pt x="346" y="10"/>
                        </a:lnTo>
                        <a:lnTo>
                          <a:pt x="370" y="5"/>
                        </a:lnTo>
                        <a:lnTo>
                          <a:pt x="396" y="2"/>
                        </a:lnTo>
                        <a:lnTo>
                          <a:pt x="424" y="0"/>
                        </a:lnTo>
                        <a:close/>
                      </a:path>
                    </a:pathLst>
                  </a:custGeom>
                  <a:solidFill>
                    <a:srgbClr val="E03C3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l-BE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1" name="Freeform 12">
                    <a:extLst>
                      <a:ext uri="{FF2B5EF4-FFF2-40B4-BE49-F238E27FC236}">
                        <a16:creationId xmlns:a16="http://schemas.microsoft.com/office/drawing/2014/main" id="{FA290A6D-6A3B-4F8A-BFB4-02374DE398A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00750" y="1987550"/>
                    <a:ext cx="1201737" cy="847725"/>
                  </a:xfrm>
                  <a:custGeom>
                    <a:avLst/>
                    <a:gdLst/>
                    <a:ahLst/>
                    <a:cxnLst>
                      <a:cxn ang="0">
                        <a:pos x="179" y="0"/>
                      </a:cxn>
                      <a:cxn ang="0">
                        <a:pos x="208" y="3"/>
                      </a:cxn>
                      <a:cxn ang="0">
                        <a:pos x="236" y="8"/>
                      </a:cxn>
                      <a:cxn ang="0">
                        <a:pos x="262" y="15"/>
                      </a:cxn>
                      <a:cxn ang="0">
                        <a:pos x="287" y="23"/>
                      </a:cxn>
                      <a:cxn ang="0">
                        <a:pos x="310" y="31"/>
                      </a:cxn>
                      <a:cxn ang="0">
                        <a:pos x="332" y="40"/>
                      </a:cxn>
                      <a:cxn ang="0">
                        <a:pos x="351" y="50"/>
                      </a:cxn>
                      <a:cxn ang="0">
                        <a:pos x="368" y="58"/>
                      </a:cxn>
                      <a:cxn ang="0">
                        <a:pos x="384" y="67"/>
                      </a:cxn>
                      <a:cxn ang="0">
                        <a:pos x="396" y="75"/>
                      </a:cxn>
                      <a:cxn ang="0">
                        <a:pos x="406" y="81"/>
                      </a:cxn>
                      <a:cxn ang="0">
                        <a:pos x="414" y="86"/>
                      </a:cxn>
                      <a:cxn ang="0">
                        <a:pos x="419" y="89"/>
                      </a:cxn>
                      <a:cxn ang="0">
                        <a:pos x="420" y="91"/>
                      </a:cxn>
                      <a:cxn ang="0">
                        <a:pos x="599" y="221"/>
                      </a:cxn>
                      <a:cxn ang="0">
                        <a:pos x="757" y="341"/>
                      </a:cxn>
                      <a:cxn ang="0">
                        <a:pos x="721" y="326"/>
                      </a:cxn>
                      <a:cxn ang="0">
                        <a:pos x="687" y="316"/>
                      </a:cxn>
                      <a:cxn ang="0">
                        <a:pos x="654" y="309"/>
                      </a:cxn>
                      <a:cxn ang="0">
                        <a:pos x="623" y="305"/>
                      </a:cxn>
                      <a:cxn ang="0">
                        <a:pos x="593" y="304"/>
                      </a:cxn>
                      <a:cxn ang="0">
                        <a:pos x="565" y="306"/>
                      </a:cxn>
                      <a:cxn ang="0">
                        <a:pos x="539" y="309"/>
                      </a:cxn>
                      <a:cxn ang="0">
                        <a:pos x="515" y="314"/>
                      </a:cxn>
                      <a:cxn ang="0">
                        <a:pos x="493" y="320"/>
                      </a:cxn>
                      <a:cxn ang="0">
                        <a:pos x="472" y="327"/>
                      </a:cxn>
                      <a:cxn ang="0">
                        <a:pos x="455" y="334"/>
                      </a:cxn>
                      <a:cxn ang="0">
                        <a:pos x="439" y="342"/>
                      </a:cxn>
                      <a:cxn ang="0">
                        <a:pos x="427" y="348"/>
                      </a:cxn>
                      <a:cxn ang="0">
                        <a:pos x="417" y="355"/>
                      </a:cxn>
                      <a:cxn ang="0">
                        <a:pos x="409" y="359"/>
                      </a:cxn>
                      <a:cxn ang="0">
                        <a:pos x="405" y="362"/>
                      </a:cxn>
                      <a:cxn ang="0">
                        <a:pos x="403" y="364"/>
                      </a:cxn>
                      <a:cxn ang="0">
                        <a:pos x="169" y="534"/>
                      </a:cxn>
                      <a:cxn ang="0">
                        <a:pos x="160" y="527"/>
                      </a:cxn>
                      <a:cxn ang="0">
                        <a:pos x="0" y="52"/>
                      </a:cxn>
                      <a:cxn ang="0">
                        <a:pos x="31" y="35"/>
                      </a:cxn>
                      <a:cxn ang="0">
                        <a:pos x="62" y="22"/>
                      </a:cxn>
                      <a:cxn ang="0">
                        <a:pos x="92" y="12"/>
                      </a:cxn>
                      <a:cxn ang="0">
                        <a:pos x="122" y="6"/>
                      </a:cxn>
                      <a:cxn ang="0">
                        <a:pos x="151" y="2"/>
                      </a:cxn>
                      <a:cxn ang="0">
                        <a:pos x="179" y="0"/>
                      </a:cxn>
                    </a:cxnLst>
                    <a:rect l="0" t="0" r="r" b="b"/>
                    <a:pathLst>
                      <a:path w="757" h="534">
                        <a:moveTo>
                          <a:pt x="179" y="0"/>
                        </a:moveTo>
                        <a:lnTo>
                          <a:pt x="208" y="3"/>
                        </a:lnTo>
                        <a:lnTo>
                          <a:pt x="236" y="8"/>
                        </a:lnTo>
                        <a:lnTo>
                          <a:pt x="262" y="15"/>
                        </a:lnTo>
                        <a:lnTo>
                          <a:pt x="287" y="23"/>
                        </a:lnTo>
                        <a:lnTo>
                          <a:pt x="310" y="31"/>
                        </a:lnTo>
                        <a:lnTo>
                          <a:pt x="332" y="40"/>
                        </a:lnTo>
                        <a:lnTo>
                          <a:pt x="351" y="50"/>
                        </a:lnTo>
                        <a:lnTo>
                          <a:pt x="368" y="58"/>
                        </a:lnTo>
                        <a:lnTo>
                          <a:pt x="384" y="67"/>
                        </a:lnTo>
                        <a:lnTo>
                          <a:pt x="396" y="75"/>
                        </a:lnTo>
                        <a:lnTo>
                          <a:pt x="406" y="81"/>
                        </a:lnTo>
                        <a:lnTo>
                          <a:pt x="414" y="86"/>
                        </a:lnTo>
                        <a:lnTo>
                          <a:pt x="419" y="89"/>
                        </a:lnTo>
                        <a:lnTo>
                          <a:pt x="420" y="91"/>
                        </a:lnTo>
                        <a:lnTo>
                          <a:pt x="599" y="221"/>
                        </a:lnTo>
                        <a:lnTo>
                          <a:pt x="757" y="341"/>
                        </a:lnTo>
                        <a:lnTo>
                          <a:pt x="721" y="326"/>
                        </a:lnTo>
                        <a:lnTo>
                          <a:pt x="687" y="316"/>
                        </a:lnTo>
                        <a:lnTo>
                          <a:pt x="654" y="309"/>
                        </a:lnTo>
                        <a:lnTo>
                          <a:pt x="623" y="305"/>
                        </a:lnTo>
                        <a:lnTo>
                          <a:pt x="593" y="304"/>
                        </a:lnTo>
                        <a:lnTo>
                          <a:pt x="565" y="306"/>
                        </a:lnTo>
                        <a:lnTo>
                          <a:pt x="539" y="309"/>
                        </a:lnTo>
                        <a:lnTo>
                          <a:pt x="515" y="314"/>
                        </a:lnTo>
                        <a:lnTo>
                          <a:pt x="493" y="320"/>
                        </a:lnTo>
                        <a:lnTo>
                          <a:pt x="472" y="327"/>
                        </a:lnTo>
                        <a:lnTo>
                          <a:pt x="455" y="334"/>
                        </a:lnTo>
                        <a:lnTo>
                          <a:pt x="439" y="342"/>
                        </a:lnTo>
                        <a:lnTo>
                          <a:pt x="427" y="348"/>
                        </a:lnTo>
                        <a:lnTo>
                          <a:pt x="417" y="355"/>
                        </a:lnTo>
                        <a:lnTo>
                          <a:pt x="409" y="359"/>
                        </a:lnTo>
                        <a:lnTo>
                          <a:pt x="405" y="362"/>
                        </a:lnTo>
                        <a:lnTo>
                          <a:pt x="403" y="364"/>
                        </a:lnTo>
                        <a:lnTo>
                          <a:pt x="169" y="534"/>
                        </a:lnTo>
                        <a:lnTo>
                          <a:pt x="160" y="527"/>
                        </a:lnTo>
                        <a:lnTo>
                          <a:pt x="0" y="52"/>
                        </a:lnTo>
                        <a:lnTo>
                          <a:pt x="31" y="35"/>
                        </a:lnTo>
                        <a:lnTo>
                          <a:pt x="62" y="22"/>
                        </a:lnTo>
                        <a:lnTo>
                          <a:pt x="92" y="12"/>
                        </a:lnTo>
                        <a:lnTo>
                          <a:pt x="122" y="6"/>
                        </a:lnTo>
                        <a:lnTo>
                          <a:pt x="151" y="2"/>
                        </a:lnTo>
                        <a:lnTo>
                          <a:pt x="179" y="0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75000"/>
                    </a:scheme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nl-BE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247" name="TextBox 246">
                <a:extLst>
                  <a:ext uri="{FF2B5EF4-FFF2-40B4-BE49-F238E27FC236}">
                    <a16:creationId xmlns:a16="http://schemas.microsoft.com/office/drawing/2014/main" id="{05DAC519-311A-479D-97C8-5595D0942DB0}"/>
                  </a:ext>
                </a:extLst>
              </p:cNvPr>
              <p:cNvSpPr txBox="1"/>
              <p:nvPr/>
            </p:nvSpPr>
            <p:spPr>
              <a:xfrm>
                <a:off x="5027612" y="2312180"/>
                <a:ext cx="3930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3200" b="1">
                    <a:solidFill>
                      <a:schemeClr val="bg1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FC4E07A5-8D6E-4C23-8206-8AE8B915A81E}"/>
                  </a:ext>
                </a:extLst>
              </p:cNvPr>
              <p:cNvSpPr txBox="1"/>
              <p:nvPr/>
            </p:nvSpPr>
            <p:spPr>
              <a:xfrm>
                <a:off x="6654800" y="2326694"/>
                <a:ext cx="3930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3200" b="1">
                    <a:solidFill>
                      <a:schemeClr val="bg1"/>
                    </a:solidFill>
                    <a:cs typeface="Arial" pitchFamily="34" charset="0"/>
                  </a:rPr>
                  <a:t>2</a:t>
                </a:r>
              </a:p>
            </p:txBody>
          </p:sp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C95F8B1F-8E10-4DB3-A559-AD6FFDDE804D}"/>
                  </a:ext>
                </a:extLst>
              </p:cNvPr>
              <p:cNvSpPr txBox="1"/>
              <p:nvPr/>
            </p:nvSpPr>
            <p:spPr>
              <a:xfrm>
                <a:off x="7117217" y="3763608"/>
                <a:ext cx="3930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3200" b="1">
                    <a:solidFill>
                      <a:schemeClr val="bg1"/>
                    </a:solidFill>
                    <a:cs typeface="Arial" pitchFamily="34" charset="0"/>
                  </a:rPr>
                  <a:t>3</a:t>
                </a:r>
              </a:p>
            </p:txBody>
          </p: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23CCFC8C-DA18-497B-AC4F-CA6F111E22BD}"/>
                  </a:ext>
                </a:extLst>
              </p:cNvPr>
              <p:cNvSpPr txBox="1"/>
              <p:nvPr/>
            </p:nvSpPr>
            <p:spPr>
              <a:xfrm>
                <a:off x="5845176" y="4623579"/>
                <a:ext cx="3930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3200" b="1">
                    <a:solidFill>
                      <a:schemeClr val="bg1"/>
                    </a:solidFill>
                    <a:cs typeface="Arial" pitchFamily="34" charset="0"/>
                  </a:rPr>
                  <a:t>4</a:t>
                </a:r>
              </a:p>
            </p:txBody>
          </p:sp>
          <p:sp>
            <p:nvSpPr>
              <p:cNvPr id="251" name="TextBox 250">
                <a:extLst>
                  <a:ext uri="{FF2B5EF4-FFF2-40B4-BE49-F238E27FC236}">
                    <a16:creationId xmlns:a16="http://schemas.microsoft.com/office/drawing/2014/main" id="{C613070B-53F8-4907-A9A2-206A37235650}"/>
                  </a:ext>
                </a:extLst>
              </p:cNvPr>
              <p:cNvSpPr txBox="1"/>
              <p:nvPr/>
            </p:nvSpPr>
            <p:spPr>
              <a:xfrm>
                <a:off x="4652964" y="3821665"/>
                <a:ext cx="3930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3200" b="1">
                    <a:solidFill>
                      <a:schemeClr val="bg1"/>
                    </a:solidFill>
                    <a:cs typeface="Arial" pitchFamily="34" charset="0"/>
                  </a:rPr>
                  <a:t>5</a:t>
                </a:r>
              </a:p>
            </p:txBody>
          </p:sp>
        </p:grp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819066D6-DFCF-4B8D-B0A7-0CF4963F4C96}"/>
                </a:ext>
              </a:extLst>
            </p:cNvPr>
            <p:cNvCxnSpPr/>
            <p:nvPr/>
          </p:nvCxnSpPr>
          <p:spPr>
            <a:xfrm>
              <a:off x="3604063" y="3303791"/>
              <a:ext cx="957364" cy="1588"/>
            </a:xfrm>
            <a:prstGeom prst="line">
              <a:avLst/>
            </a:prstGeom>
            <a:ln w="19050" cap="rnd">
              <a:solidFill>
                <a:schemeClr val="accent5">
                  <a:lumMod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E6DE2052-2048-478A-A215-DC98068D907C}"/>
                </a:ext>
              </a:extLst>
            </p:cNvPr>
            <p:cNvCxnSpPr/>
            <p:nvPr/>
          </p:nvCxnSpPr>
          <p:spPr>
            <a:xfrm>
              <a:off x="6448550" y="1949320"/>
              <a:ext cx="957364" cy="1588"/>
            </a:xfrm>
            <a:prstGeom prst="line">
              <a:avLst/>
            </a:prstGeom>
            <a:ln w="19050" cap="rnd">
              <a:solidFill>
                <a:schemeClr val="accent5">
                  <a:lumMod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E495E6EA-1F2C-4B36-8D13-9EAEA89C5BCF}"/>
                </a:ext>
              </a:extLst>
            </p:cNvPr>
            <p:cNvCxnSpPr/>
            <p:nvPr/>
          </p:nvCxnSpPr>
          <p:spPr>
            <a:xfrm>
              <a:off x="4387464" y="4960679"/>
              <a:ext cx="957364" cy="1588"/>
            </a:xfrm>
            <a:prstGeom prst="line">
              <a:avLst/>
            </a:prstGeom>
            <a:ln w="19050" cap="rnd">
              <a:solidFill>
                <a:schemeClr val="accent5">
                  <a:lumMod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91D3F397-4CFA-4F0C-90EE-87C407CB5B58}"/>
                </a:ext>
              </a:extLst>
            </p:cNvPr>
            <p:cNvCxnSpPr/>
            <p:nvPr/>
          </p:nvCxnSpPr>
          <p:spPr>
            <a:xfrm>
              <a:off x="7817909" y="3303791"/>
              <a:ext cx="957364" cy="1588"/>
            </a:xfrm>
            <a:prstGeom prst="line">
              <a:avLst/>
            </a:prstGeom>
            <a:ln w="19050" cap="rnd">
              <a:solidFill>
                <a:schemeClr val="accent5">
                  <a:lumMod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5CFCBA21-854F-4758-B6B3-2010BD570B1D}"/>
                </a:ext>
              </a:extLst>
            </p:cNvPr>
            <p:cNvCxnSpPr/>
            <p:nvPr/>
          </p:nvCxnSpPr>
          <p:spPr>
            <a:xfrm>
              <a:off x="7131632" y="4634463"/>
              <a:ext cx="957364" cy="1588"/>
            </a:xfrm>
            <a:prstGeom prst="line">
              <a:avLst/>
            </a:prstGeom>
            <a:ln w="19050" cap="rnd">
              <a:solidFill>
                <a:schemeClr val="accent5">
                  <a:lumMod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5A1F856B-FB52-457C-B292-C6D01E8FA2DA}"/>
                </a:ext>
              </a:extLst>
            </p:cNvPr>
            <p:cNvSpPr txBox="1"/>
            <p:nvPr/>
          </p:nvSpPr>
          <p:spPr>
            <a:xfrm flipH="1">
              <a:off x="7536160" y="1607100"/>
              <a:ext cx="1925527" cy="707886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nl-BE" sz="2000" ker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Grootte van</a:t>
              </a:r>
              <a:br>
                <a:rPr lang="nl-BE" sz="2000" ker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</a:br>
              <a:r>
                <a:rPr lang="nl-BE" sz="2000" ker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de investeringen</a:t>
              </a:r>
            </a:p>
          </p:txBody>
        </p: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4543283B-95B7-4ECD-A581-E2B7E5A00196}"/>
                </a:ext>
              </a:extLst>
            </p:cNvPr>
            <p:cNvSpPr txBox="1"/>
            <p:nvPr/>
          </p:nvSpPr>
          <p:spPr>
            <a:xfrm flipH="1">
              <a:off x="2307054" y="3104530"/>
              <a:ext cx="1175322" cy="40011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r>
                <a:rPr lang="nl-BE" sz="2000" ker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Fiscaliteit</a:t>
              </a:r>
            </a:p>
          </p:txBody>
        </p: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28D739FB-3E13-486C-A49D-4837970438F5}"/>
                </a:ext>
              </a:extLst>
            </p:cNvPr>
            <p:cNvSpPr txBox="1"/>
            <p:nvPr/>
          </p:nvSpPr>
          <p:spPr>
            <a:xfrm flipH="1">
              <a:off x="2296707" y="4614830"/>
              <a:ext cx="1925528" cy="707886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r>
                <a:rPr lang="nl-BE" sz="2000" ker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Samen-</a:t>
              </a:r>
              <a:br>
                <a:rPr lang="nl-BE" sz="2000" ker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</a:br>
              <a:r>
                <a:rPr lang="nl-BE" sz="2000" ker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werkingsvormen</a:t>
              </a:r>
            </a:p>
          </p:txBody>
        </p:sp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DAA24F2C-F62B-43CA-879B-C410E32403B4}"/>
                </a:ext>
              </a:extLst>
            </p:cNvPr>
            <p:cNvSpPr txBox="1"/>
            <p:nvPr/>
          </p:nvSpPr>
          <p:spPr>
            <a:xfrm flipH="1">
              <a:off x="8871997" y="2950642"/>
              <a:ext cx="2145139" cy="707886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nl-BE" sz="2000" ker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Risico’s verbonden</a:t>
              </a:r>
              <a:br>
                <a:rPr lang="nl-BE" sz="2000" ker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</a:br>
              <a:r>
                <a:rPr lang="nl-BE" sz="2000" ker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aan de activiteit</a:t>
              </a:r>
            </a:p>
          </p:txBody>
        </p:sp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4EE0E15B-1909-435A-8E91-DAC0B4861935}"/>
                </a:ext>
              </a:extLst>
            </p:cNvPr>
            <p:cNvSpPr txBox="1"/>
            <p:nvPr/>
          </p:nvSpPr>
          <p:spPr>
            <a:xfrm flipH="1">
              <a:off x="8207039" y="4464273"/>
              <a:ext cx="2039341" cy="40011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nl-BE" sz="2000" ker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Aansprakelijkheid</a:t>
              </a: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E05B7ED7-783D-4256-BFD8-EE7343BEE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/>
              <a:t>Eenmanszaak of vennootschap</a:t>
            </a:r>
            <a:endParaRPr lang="nl-BE" b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F7CD2CC1-649A-44CB-8192-6C7619F24587}"/>
              </a:ext>
            </a:extLst>
          </p:cNvPr>
          <p:cNvSpPr/>
          <p:nvPr/>
        </p:nvSpPr>
        <p:spPr>
          <a:xfrm>
            <a:off x="551383" y="1700808"/>
            <a:ext cx="1998945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nl-BE" sz="3200">
                <a:solidFill>
                  <a:srgbClr val="FFFFFF">
                    <a:lumMod val="50000"/>
                  </a:srgbClr>
                </a:solidFill>
                <a:ea typeface="+mj-ea"/>
                <a:cs typeface="+mj-cs"/>
              </a:rPr>
              <a:t>Hoe kies je?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38986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C8D874E-D887-4465-A2E5-B96161791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Eenmanszaak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1DEE5C-CDD4-4623-AA95-2E506EACD64D}"/>
              </a:ext>
            </a:extLst>
          </p:cNvPr>
          <p:cNvGrpSpPr/>
          <p:nvPr/>
        </p:nvGrpSpPr>
        <p:grpSpPr>
          <a:xfrm>
            <a:off x="1343472" y="2060849"/>
            <a:ext cx="9505056" cy="3623252"/>
            <a:chOff x="1962969" y="2227717"/>
            <a:chExt cx="8266062" cy="3289515"/>
          </a:xfrm>
        </p:grpSpPr>
        <p:grpSp>
          <p:nvGrpSpPr>
            <p:cNvPr id="11" name="Groep 44">
              <a:extLst>
                <a:ext uri="{FF2B5EF4-FFF2-40B4-BE49-F238E27FC236}">
                  <a16:creationId xmlns:a16="http://schemas.microsoft.com/office/drawing/2014/main" id="{9F39469E-1A80-4355-B2D3-76D01FBDCE51}"/>
                </a:ext>
              </a:extLst>
            </p:cNvPr>
            <p:cNvGrpSpPr/>
            <p:nvPr/>
          </p:nvGrpSpPr>
          <p:grpSpPr>
            <a:xfrm>
              <a:off x="1962969" y="2227717"/>
              <a:ext cx="8266062" cy="3289515"/>
              <a:chOff x="1962969" y="2227717"/>
              <a:chExt cx="8266062" cy="3289515"/>
            </a:xfrm>
            <a:gradFill>
              <a:gsLst>
                <a:gs pos="8000">
                  <a:srgbClr val="B72413"/>
                </a:gs>
                <a:gs pos="100000">
                  <a:srgbClr val="E73E07"/>
                </a:gs>
              </a:gsLst>
              <a:lin ang="19200000" scaled="0"/>
            </a:gradFill>
          </p:grpSpPr>
          <p:sp>
            <p:nvSpPr>
              <p:cNvPr id="12" name="Rechthoek 5">
                <a:extLst>
                  <a:ext uri="{FF2B5EF4-FFF2-40B4-BE49-F238E27FC236}">
                    <a16:creationId xmlns:a16="http://schemas.microsoft.com/office/drawing/2014/main" id="{73ED53CB-6721-4D67-AAEB-6BDD8CB0255C}"/>
                  </a:ext>
                </a:extLst>
              </p:cNvPr>
              <p:cNvSpPr/>
              <p:nvPr/>
            </p:nvSpPr>
            <p:spPr>
              <a:xfrm>
                <a:off x="1962969" y="2227717"/>
                <a:ext cx="2376264" cy="129233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88000" tIns="72000" rIns="144000" bIns="72000" rtlCol="0" anchor="ctr"/>
              <a:lstStyle/>
              <a:p>
                <a:pPr>
                  <a:lnSpc>
                    <a:spcPct val="90000"/>
                  </a:lnSpc>
                </a:pPr>
                <a:r>
                  <a:rPr lang="nl-BE" sz="2000" noProof="1"/>
                  <a:t>Geen specifieke juridische structuur</a:t>
                </a:r>
              </a:p>
            </p:txBody>
          </p:sp>
          <p:sp>
            <p:nvSpPr>
              <p:cNvPr id="13" name="Rechthoek 27">
                <a:extLst>
                  <a:ext uri="{FF2B5EF4-FFF2-40B4-BE49-F238E27FC236}">
                    <a16:creationId xmlns:a16="http://schemas.microsoft.com/office/drawing/2014/main" id="{FCFE39D6-E80B-43B6-8C37-D3AC2E66E06B}"/>
                  </a:ext>
                </a:extLst>
              </p:cNvPr>
              <p:cNvSpPr/>
              <p:nvPr/>
            </p:nvSpPr>
            <p:spPr>
              <a:xfrm>
                <a:off x="4907868" y="2227717"/>
                <a:ext cx="2376264" cy="129233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88000" tIns="72000" rIns="144000" bIns="72000" rtlCol="0" anchor="ctr"/>
              <a:lstStyle/>
              <a:p>
                <a:pPr>
                  <a:lnSpc>
                    <a:spcPct val="90000"/>
                  </a:lnSpc>
                </a:pPr>
                <a:r>
                  <a:rPr lang="nl-NL" sz="2000" noProof="1"/>
                  <a:t>Beperkte administratieve en boekhoudkundige verplichtingen</a:t>
                </a:r>
              </a:p>
            </p:txBody>
          </p:sp>
          <p:sp>
            <p:nvSpPr>
              <p:cNvPr id="14" name="Rechthoek 28">
                <a:extLst>
                  <a:ext uri="{FF2B5EF4-FFF2-40B4-BE49-F238E27FC236}">
                    <a16:creationId xmlns:a16="http://schemas.microsoft.com/office/drawing/2014/main" id="{6C78AD27-C2A0-4A1F-A1A9-7849555F6D78}"/>
                  </a:ext>
                </a:extLst>
              </p:cNvPr>
              <p:cNvSpPr/>
              <p:nvPr/>
            </p:nvSpPr>
            <p:spPr>
              <a:xfrm>
                <a:off x="7852767" y="2227717"/>
                <a:ext cx="2376264" cy="129233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88000" tIns="72000" rIns="144000" bIns="72000" rtlCol="0" anchor="ctr"/>
              <a:lstStyle/>
              <a:p>
                <a:pPr>
                  <a:lnSpc>
                    <a:spcPct val="90000"/>
                  </a:lnSpc>
                </a:pPr>
                <a:r>
                  <a:rPr lang="nl-BE" sz="2000" noProof="1"/>
                  <a:t>Gemakkelijke en budgetvriendelijke oplossing</a:t>
                </a:r>
              </a:p>
            </p:txBody>
          </p:sp>
          <p:sp>
            <p:nvSpPr>
              <p:cNvPr id="15" name="Rechthoek 29">
                <a:extLst>
                  <a:ext uri="{FF2B5EF4-FFF2-40B4-BE49-F238E27FC236}">
                    <a16:creationId xmlns:a16="http://schemas.microsoft.com/office/drawing/2014/main" id="{6E9E4E15-48DF-4867-9C8C-B93A3F489EAB}"/>
                  </a:ext>
                </a:extLst>
              </p:cNvPr>
              <p:cNvSpPr/>
              <p:nvPr/>
            </p:nvSpPr>
            <p:spPr>
              <a:xfrm>
                <a:off x="1962969" y="4224900"/>
                <a:ext cx="2376264" cy="129233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88000" tIns="72000" rIns="144000" bIns="72000" rtlCol="0" anchor="ctr"/>
              <a:lstStyle/>
              <a:p>
                <a:pPr>
                  <a:lnSpc>
                    <a:spcPct val="90000"/>
                  </a:lnSpc>
                </a:pPr>
                <a:r>
                  <a:rPr lang="nl-NL" sz="2000" noProof="1"/>
                  <a:t>Personeel mogelijk, geen samenwerking of ‘partners’</a:t>
                </a:r>
              </a:p>
            </p:txBody>
          </p:sp>
          <p:sp>
            <p:nvSpPr>
              <p:cNvPr id="16" name="Rechthoek 30">
                <a:extLst>
                  <a:ext uri="{FF2B5EF4-FFF2-40B4-BE49-F238E27FC236}">
                    <a16:creationId xmlns:a16="http://schemas.microsoft.com/office/drawing/2014/main" id="{F9C5581D-29CB-4BE5-8924-3C9CDDE4E1A7}"/>
                  </a:ext>
                </a:extLst>
              </p:cNvPr>
              <p:cNvSpPr/>
              <p:nvPr/>
            </p:nvSpPr>
            <p:spPr>
              <a:xfrm>
                <a:off x="4907868" y="4224900"/>
                <a:ext cx="2376264" cy="129233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88000" tIns="72000" rIns="144000" bIns="72000" rtlCol="0" anchor="ctr"/>
              <a:lstStyle/>
              <a:p>
                <a:pPr>
                  <a:lnSpc>
                    <a:spcPct val="90000"/>
                  </a:lnSpc>
                </a:pPr>
                <a:r>
                  <a:rPr lang="nl-BE" sz="2000" noProof="1"/>
                  <a:t>Onbeperkte aansprakelijkheid </a:t>
                </a:r>
              </a:p>
            </p:txBody>
          </p:sp>
          <p:sp>
            <p:nvSpPr>
              <p:cNvPr id="17" name="Rechthoek 31">
                <a:extLst>
                  <a:ext uri="{FF2B5EF4-FFF2-40B4-BE49-F238E27FC236}">
                    <a16:creationId xmlns:a16="http://schemas.microsoft.com/office/drawing/2014/main" id="{B1A45E7C-F576-4E8C-9095-348004E24AA4}"/>
                  </a:ext>
                </a:extLst>
              </p:cNvPr>
              <p:cNvSpPr/>
              <p:nvPr/>
            </p:nvSpPr>
            <p:spPr>
              <a:xfrm>
                <a:off x="7852767" y="4224900"/>
                <a:ext cx="2376264" cy="129233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88000" tIns="72000" rIns="144000" bIns="72000" rtlCol="0" anchor="ctr"/>
              <a:lstStyle/>
              <a:p>
                <a:pPr>
                  <a:lnSpc>
                    <a:spcPct val="90000"/>
                  </a:lnSpc>
                </a:pPr>
                <a:r>
                  <a:rPr lang="nl-BE" sz="2000" noProof="1"/>
                  <a:t>Inkomsten-</a:t>
                </a:r>
                <a:br>
                  <a:rPr lang="nl-BE" sz="2000" noProof="1"/>
                </a:br>
                <a:r>
                  <a:rPr lang="nl-BE" sz="2000" noProof="1"/>
                  <a:t>belasting via de personenbelasting</a:t>
                </a:r>
              </a:p>
            </p:txBody>
          </p:sp>
        </p:grpSp>
        <p:cxnSp>
          <p:nvCxnSpPr>
            <p:cNvPr id="18" name="Rechte verbindingslijn met pijl 33">
              <a:extLst>
                <a:ext uri="{FF2B5EF4-FFF2-40B4-BE49-F238E27FC236}">
                  <a16:creationId xmlns:a16="http://schemas.microsoft.com/office/drawing/2014/main" id="{81CC2784-5F18-453A-B5E1-7A63F33508BC}"/>
                </a:ext>
              </a:extLst>
            </p:cNvPr>
            <p:cNvCxnSpPr>
              <a:stCxn id="12" idx="3"/>
              <a:endCxn id="13" idx="1"/>
            </p:cNvCxnSpPr>
            <p:nvPr/>
          </p:nvCxnSpPr>
          <p:spPr>
            <a:xfrm>
              <a:off x="4339233" y="2873883"/>
              <a:ext cx="568635" cy="0"/>
            </a:xfrm>
            <a:prstGeom prst="straightConnector1">
              <a:avLst/>
            </a:prstGeom>
            <a:ln w="25400" cap="rnd">
              <a:solidFill>
                <a:srgbClr val="2D2926"/>
              </a:solidFill>
              <a:prstDash val="sysDot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chte verbindingslijn met pijl 34">
              <a:extLst>
                <a:ext uri="{FF2B5EF4-FFF2-40B4-BE49-F238E27FC236}">
                  <a16:creationId xmlns:a16="http://schemas.microsoft.com/office/drawing/2014/main" id="{6C2BD300-C24A-41B7-BFED-4E19D91C5CD0}"/>
                </a:ext>
              </a:extLst>
            </p:cNvPr>
            <p:cNvCxnSpPr>
              <a:cxnSpLocks/>
              <a:stCxn id="13" idx="3"/>
              <a:endCxn id="14" idx="1"/>
            </p:cNvCxnSpPr>
            <p:nvPr/>
          </p:nvCxnSpPr>
          <p:spPr>
            <a:xfrm>
              <a:off x="7284132" y="2873883"/>
              <a:ext cx="568635" cy="0"/>
            </a:xfrm>
            <a:prstGeom prst="straightConnector1">
              <a:avLst/>
            </a:prstGeom>
            <a:ln w="25400" cap="rnd">
              <a:solidFill>
                <a:srgbClr val="2D2926"/>
              </a:solidFill>
              <a:prstDash val="sysDot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Verbindingslijn: gebogen 39">
              <a:extLst>
                <a:ext uri="{FF2B5EF4-FFF2-40B4-BE49-F238E27FC236}">
                  <a16:creationId xmlns:a16="http://schemas.microsoft.com/office/drawing/2014/main" id="{A16B56E1-FE51-44C5-B427-5F0543D71AF6}"/>
                </a:ext>
              </a:extLst>
            </p:cNvPr>
            <p:cNvCxnSpPr>
              <a:stCxn id="14" idx="3"/>
              <a:endCxn id="15" idx="1"/>
            </p:cNvCxnSpPr>
            <p:nvPr/>
          </p:nvCxnSpPr>
          <p:spPr>
            <a:xfrm flipH="1">
              <a:off x="1962969" y="2873883"/>
              <a:ext cx="8266062" cy="1997183"/>
            </a:xfrm>
            <a:prstGeom prst="bentConnector5">
              <a:avLst>
                <a:gd name="adj1" fmla="val -2766"/>
                <a:gd name="adj2" fmla="val 50000"/>
                <a:gd name="adj3" fmla="val 102766"/>
              </a:avLst>
            </a:prstGeom>
            <a:ln w="25400" cap="rnd">
              <a:solidFill>
                <a:srgbClr val="2D2926"/>
              </a:solidFill>
              <a:prstDash val="sysDot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echte verbindingslijn met pijl 41">
              <a:extLst>
                <a:ext uri="{FF2B5EF4-FFF2-40B4-BE49-F238E27FC236}">
                  <a16:creationId xmlns:a16="http://schemas.microsoft.com/office/drawing/2014/main" id="{51785783-8283-4021-93BE-A4367C221FC4}"/>
                </a:ext>
              </a:extLst>
            </p:cNvPr>
            <p:cNvCxnSpPr>
              <a:stCxn id="15" idx="3"/>
              <a:endCxn id="16" idx="1"/>
            </p:cNvCxnSpPr>
            <p:nvPr/>
          </p:nvCxnSpPr>
          <p:spPr>
            <a:xfrm>
              <a:off x="4339233" y="4871066"/>
              <a:ext cx="568635" cy="0"/>
            </a:xfrm>
            <a:prstGeom prst="straightConnector1">
              <a:avLst/>
            </a:prstGeom>
            <a:ln w="25400" cap="rnd">
              <a:solidFill>
                <a:srgbClr val="2D2926"/>
              </a:solidFill>
              <a:prstDash val="sysDot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echte verbindingslijn met pijl 43">
              <a:extLst>
                <a:ext uri="{FF2B5EF4-FFF2-40B4-BE49-F238E27FC236}">
                  <a16:creationId xmlns:a16="http://schemas.microsoft.com/office/drawing/2014/main" id="{8AAE497F-BE89-4809-B6F2-3A3EA4FAF266}"/>
                </a:ext>
              </a:extLst>
            </p:cNvPr>
            <p:cNvCxnSpPr>
              <a:stCxn id="16" idx="3"/>
              <a:endCxn id="17" idx="1"/>
            </p:cNvCxnSpPr>
            <p:nvPr/>
          </p:nvCxnSpPr>
          <p:spPr>
            <a:xfrm>
              <a:off x="7284132" y="4871066"/>
              <a:ext cx="568635" cy="0"/>
            </a:xfrm>
            <a:prstGeom prst="straightConnector1">
              <a:avLst/>
            </a:prstGeom>
            <a:ln w="25400" cap="rnd">
              <a:solidFill>
                <a:srgbClr val="2D2926"/>
              </a:solidFill>
              <a:prstDash val="sysDot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9827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8EC29C3-2009-447F-AC5D-D9641A6C0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3" y="512390"/>
            <a:ext cx="11089233" cy="900386"/>
          </a:xfrm>
        </p:spPr>
        <p:txBody>
          <a:bodyPr/>
          <a:lstStyle/>
          <a:p>
            <a:r>
              <a:rPr lang="nl-BE"/>
              <a:t>Vennootschappen</a:t>
            </a:r>
          </a:p>
        </p:txBody>
      </p:sp>
      <p:sp>
        <p:nvSpPr>
          <p:cNvPr id="27" name="Tijdelijke aanduiding voor tekst 5">
            <a:extLst>
              <a:ext uri="{FF2B5EF4-FFF2-40B4-BE49-F238E27FC236}">
                <a16:creationId xmlns:a16="http://schemas.microsoft.com/office/drawing/2014/main" id="{19D65DD4-79F1-411F-8693-DA387CEBE6B0}"/>
              </a:ext>
            </a:extLst>
          </p:cNvPr>
          <p:cNvSpPr txBox="1">
            <a:spLocks/>
          </p:cNvSpPr>
          <p:nvPr/>
        </p:nvSpPr>
        <p:spPr>
          <a:xfrm>
            <a:off x="551383" y="2508969"/>
            <a:ext cx="8506892" cy="3705696"/>
          </a:xfrm>
          <a:prstGeom prst="rect">
            <a:avLst/>
          </a:prstGeom>
          <a:solidFill>
            <a:srgbClr val="EAECEF"/>
          </a:solidFill>
        </p:spPr>
        <p:txBody>
          <a:bodyPr vert="horz" wrap="square" lIns="216000" tIns="0" rIns="0" bIns="0" rtlCol="0" anchor="ctr" anchorCtr="0">
            <a:noAutofit/>
          </a:bodyPr>
          <a:lstStyle>
            <a:lvl1pPr marL="261938" indent="-261938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3888" indent="-260350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90600" indent="-276225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43025" indent="-266700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04975" indent="-180975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576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36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95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54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nl-BE" sz="2600">
              <a:solidFill>
                <a:schemeClr val="bg1"/>
              </a:solidFill>
            </a:endParaRPr>
          </a:p>
        </p:txBody>
      </p:sp>
      <p:sp>
        <p:nvSpPr>
          <p:cNvPr id="28" name="Tijdelijke aanduiding voor tekst 5">
            <a:extLst>
              <a:ext uri="{FF2B5EF4-FFF2-40B4-BE49-F238E27FC236}">
                <a16:creationId xmlns:a16="http://schemas.microsoft.com/office/drawing/2014/main" id="{96739385-7F7D-441E-B74B-E12E268259FA}"/>
              </a:ext>
            </a:extLst>
          </p:cNvPr>
          <p:cNvSpPr txBox="1">
            <a:spLocks/>
          </p:cNvSpPr>
          <p:nvPr/>
        </p:nvSpPr>
        <p:spPr>
          <a:xfrm>
            <a:off x="551383" y="1916832"/>
            <a:ext cx="8506892" cy="592137"/>
          </a:xfrm>
          <a:prstGeom prst="rect">
            <a:avLst/>
          </a:prstGeom>
          <a:gradFill>
            <a:gsLst>
              <a:gs pos="100000">
                <a:srgbClr val="F14E23"/>
              </a:gs>
              <a:gs pos="0">
                <a:srgbClr val="A93137"/>
              </a:gs>
              <a:gs pos="45000">
                <a:srgbClr val="C82D0F"/>
              </a:gs>
            </a:gsLst>
            <a:lin ang="19200000" scaled="0"/>
          </a:gradFill>
        </p:spPr>
        <p:txBody>
          <a:bodyPr vert="horz" wrap="square" lIns="216000" tIns="0" rIns="0" bIns="0" rtlCol="0" anchor="ctr" anchorCtr="0">
            <a:noAutofit/>
          </a:bodyPr>
          <a:lstStyle>
            <a:lvl1pPr marL="261938" indent="-261938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3888" indent="-260350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90600" indent="-276225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43025" indent="-266700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04975" indent="-180975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576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36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95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54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>
                <a:solidFill>
                  <a:schemeClr val="bg1"/>
                </a:solidFill>
              </a:rPr>
              <a:t>Met</a:t>
            </a:r>
            <a:r>
              <a:rPr lang="nl-BE" b="1">
                <a:solidFill>
                  <a:schemeClr val="bg1"/>
                </a:solidFill>
              </a:rPr>
              <a:t> </a:t>
            </a:r>
            <a:r>
              <a:rPr lang="nl-BE" sz="2800" b="1">
                <a:solidFill>
                  <a:schemeClr val="bg1"/>
                </a:solidFill>
              </a:rPr>
              <a:t>beperkte</a:t>
            </a:r>
            <a:r>
              <a:rPr lang="nl-BE" b="1">
                <a:solidFill>
                  <a:schemeClr val="bg1"/>
                </a:solidFill>
              </a:rPr>
              <a:t> </a:t>
            </a:r>
            <a:r>
              <a:rPr lang="nl-BE">
                <a:solidFill>
                  <a:schemeClr val="bg1"/>
                </a:solidFill>
              </a:rPr>
              <a:t>aansprakelijkheid</a:t>
            </a:r>
          </a:p>
        </p:txBody>
      </p:sp>
      <p:sp>
        <p:nvSpPr>
          <p:cNvPr id="29" name="Tijdelijke aanduiding voor tekst 4">
            <a:extLst>
              <a:ext uri="{FF2B5EF4-FFF2-40B4-BE49-F238E27FC236}">
                <a16:creationId xmlns:a16="http://schemas.microsoft.com/office/drawing/2014/main" id="{05ABD158-B4F7-4489-9F09-0458FBAFAB35}"/>
              </a:ext>
            </a:extLst>
          </p:cNvPr>
          <p:cNvSpPr txBox="1">
            <a:spLocks/>
          </p:cNvSpPr>
          <p:nvPr/>
        </p:nvSpPr>
        <p:spPr>
          <a:xfrm>
            <a:off x="775916" y="2762557"/>
            <a:ext cx="8063805" cy="52280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116000" tIns="108000" rIns="216000" bIns="108000" rtlCol="0" anchor="ctr" anchorCtr="0">
            <a:spAutoFit/>
          </a:bodyPr>
          <a:lstStyle>
            <a:lvl1pPr marL="261938" indent="-261938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3888" indent="-260350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90600" indent="-276225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43025" indent="-266700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04975" indent="-180975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576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36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95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54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2200"/>
              <a:t>Besloten vennootschap</a:t>
            </a:r>
          </a:p>
        </p:txBody>
      </p:sp>
      <p:sp>
        <p:nvSpPr>
          <p:cNvPr id="30" name="Tijdelijke aanduiding voor tekst 4">
            <a:extLst>
              <a:ext uri="{FF2B5EF4-FFF2-40B4-BE49-F238E27FC236}">
                <a16:creationId xmlns:a16="http://schemas.microsoft.com/office/drawing/2014/main" id="{861EF991-4D17-4D05-BC7E-4B17501CD762}"/>
              </a:ext>
            </a:extLst>
          </p:cNvPr>
          <p:cNvSpPr txBox="1">
            <a:spLocks/>
          </p:cNvSpPr>
          <p:nvPr/>
        </p:nvSpPr>
        <p:spPr>
          <a:xfrm>
            <a:off x="775916" y="3344329"/>
            <a:ext cx="8063805" cy="52280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116000" tIns="108000" rIns="216000" bIns="108000" rtlCol="0" anchor="ctr" anchorCtr="0">
            <a:spAutoFit/>
          </a:bodyPr>
          <a:lstStyle>
            <a:lvl1pPr marL="261938" indent="-261938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3888" indent="-260350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90600" indent="-276225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43025" indent="-266700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04975" indent="-180975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576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36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95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54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2200"/>
              <a:t>Naamloze vennootschap </a:t>
            </a:r>
          </a:p>
        </p:txBody>
      </p:sp>
      <p:sp>
        <p:nvSpPr>
          <p:cNvPr id="31" name="Tijdelijke aanduiding voor tekst 4">
            <a:extLst>
              <a:ext uri="{FF2B5EF4-FFF2-40B4-BE49-F238E27FC236}">
                <a16:creationId xmlns:a16="http://schemas.microsoft.com/office/drawing/2014/main" id="{5ED18620-84CC-4839-ADF1-B3D76D0A66DC}"/>
              </a:ext>
            </a:extLst>
          </p:cNvPr>
          <p:cNvSpPr txBox="1">
            <a:spLocks/>
          </p:cNvSpPr>
          <p:nvPr/>
        </p:nvSpPr>
        <p:spPr>
          <a:xfrm>
            <a:off x="772926" y="3926101"/>
            <a:ext cx="8063805" cy="52280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116000" tIns="108000" rIns="216000" bIns="108000" rtlCol="0" anchor="ctr" anchorCtr="0">
            <a:spAutoFit/>
          </a:bodyPr>
          <a:lstStyle>
            <a:lvl1pPr marL="261938" indent="-261938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3888" indent="-260350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90600" indent="-276225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43025" indent="-266700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04975" indent="-180975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576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36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95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54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2200"/>
              <a:t>Coöperatieve vennootschap</a:t>
            </a:r>
          </a:p>
        </p:txBody>
      </p:sp>
      <p:sp>
        <p:nvSpPr>
          <p:cNvPr id="32" name="Rectangle: Rounded Corners 17">
            <a:extLst>
              <a:ext uri="{FF2B5EF4-FFF2-40B4-BE49-F238E27FC236}">
                <a16:creationId xmlns:a16="http://schemas.microsoft.com/office/drawing/2014/main" id="{1768D2C9-084A-426B-B791-D8B91FF1135F}"/>
              </a:ext>
            </a:extLst>
          </p:cNvPr>
          <p:cNvSpPr/>
          <p:nvPr/>
        </p:nvSpPr>
        <p:spPr>
          <a:xfrm>
            <a:off x="903288" y="3448571"/>
            <a:ext cx="811212" cy="314325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434"/>
            <a:r>
              <a:rPr lang="nl-BE" sz="1600" b="1">
                <a:solidFill>
                  <a:schemeClr val="bg1"/>
                </a:solidFill>
              </a:rPr>
              <a:t>NV</a:t>
            </a:r>
          </a:p>
        </p:txBody>
      </p:sp>
      <p:sp>
        <p:nvSpPr>
          <p:cNvPr id="33" name="Tijdelijke aanduiding voor tekst 5">
            <a:extLst>
              <a:ext uri="{FF2B5EF4-FFF2-40B4-BE49-F238E27FC236}">
                <a16:creationId xmlns:a16="http://schemas.microsoft.com/office/drawing/2014/main" id="{B9CF11A9-A375-48AD-A0BF-EE841BC1B261}"/>
              </a:ext>
            </a:extLst>
          </p:cNvPr>
          <p:cNvSpPr txBox="1">
            <a:spLocks/>
          </p:cNvSpPr>
          <p:nvPr/>
        </p:nvSpPr>
        <p:spPr>
          <a:xfrm>
            <a:off x="775916" y="4627338"/>
            <a:ext cx="8063806" cy="133459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80000" tIns="0" rIns="0" bIns="0" rtlCol="0" anchor="ctr" anchorCtr="0">
            <a:noAutofit/>
          </a:bodyPr>
          <a:lstStyle>
            <a:lvl1pPr marL="261938" indent="-261938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3888" indent="-260350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90600" indent="-276225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43025" indent="-266700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04975" indent="-180975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576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36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95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54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600"/>
              </a:spcBef>
            </a:pPr>
            <a:r>
              <a:rPr lang="nl-NL" sz="2000"/>
              <a:t>Op te richten met notariële akte</a:t>
            </a:r>
          </a:p>
          <a:p>
            <a:pPr marL="180975" indent="-180975">
              <a:spcBef>
                <a:spcPts val="600"/>
              </a:spcBef>
            </a:pPr>
            <a:r>
              <a:rPr lang="nl-NL" sz="2000"/>
              <a:t>Enkel een minimumkapitaal in NV</a:t>
            </a:r>
          </a:p>
          <a:p>
            <a:pPr marL="180975" indent="-180975">
              <a:spcBef>
                <a:spcPts val="600"/>
              </a:spcBef>
            </a:pPr>
            <a:r>
              <a:rPr lang="nl-NL" sz="2000"/>
              <a:t>Belang van voldoende inbreng in BV &amp; CV (financieel plan!)</a:t>
            </a:r>
          </a:p>
          <a:p>
            <a:pPr marL="180975" indent="-180975">
              <a:spcBef>
                <a:spcPts val="600"/>
              </a:spcBef>
            </a:pPr>
            <a:r>
              <a:rPr lang="nl-NL" sz="2000"/>
              <a:t>Dubbele boekhouding</a:t>
            </a:r>
          </a:p>
        </p:txBody>
      </p:sp>
      <p:sp>
        <p:nvSpPr>
          <p:cNvPr id="34" name="Rectangle: Rounded Corners 14">
            <a:extLst>
              <a:ext uri="{FF2B5EF4-FFF2-40B4-BE49-F238E27FC236}">
                <a16:creationId xmlns:a16="http://schemas.microsoft.com/office/drawing/2014/main" id="{06904067-3BD9-4341-A00A-E5DDFE90DA2C}"/>
              </a:ext>
            </a:extLst>
          </p:cNvPr>
          <p:cNvSpPr/>
          <p:nvPr/>
        </p:nvSpPr>
        <p:spPr>
          <a:xfrm>
            <a:off x="903288" y="2855862"/>
            <a:ext cx="811212" cy="314325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434"/>
            <a:r>
              <a:rPr lang="nl-BE" sz="1600" b="1">
                <a:solidFill>
                  <a:schemeClr val="bg1"/>
                </a:solidFill>
              </a:rPr>
              <a:t>BV</a:t>
            </a:r>
          </a:p>
        </p:txBody>
      </p:sp>
      <p:sp>
        <p:nvSpPr>
          <p:cNvPr id="35" name="Rectangle: Rounded Corners 18">
            <a:extLst>
              <a:ext uri="{FF2B5EF4-FFF2-40B4-BE49-F238E27FC236}">
                <a16:creationId xmlns:a16="http://schemas.microsoft.com/office/drawing/2014/main" id="{A4E57589-D4AE-4B78-A90D-7AB4CC3E8F82}"/>
              </a:ext>
            </a:extLst>
          </p:cNvPr>
          <p:cNvSpPr/>
          <p:nvPr/>
        </p:nvSpPr>
        <p:spPr>
          <a:xfrm>
            <a:off x="903288" y="4030343"/>
            <a:ext cx="811212" cy="314325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434"/>
            <a:r>
              <a:rPr lang="nl-BE" sz="1600" b="1">
                <a:solidFill>
                  <a:schemeClr val="bg1"/>
                </a:solidFill>
              </a:rPr>
              <a:t>CV</a:t>
            </a:r>
          </a:p>
        </p:txBody>
      </p:sp>
    </p:spTree>
    <p:extLst>
      <p:ext uri="{BB962C8B-B14F-4D97-AF65-F5344CB8AC3E}">
        <p14:creationId xmlns:p14="http://schemas.microsoft.com/office/powerpoint/2010/main" val="1622139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8EC29C3-2009-447F-AC5D-D9641A6C0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Vennootschappen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D7BFF57-54CD-45F8-9479-8C86CB121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20" y="2269816"/>
            <a:ext cx="8510754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66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C9D36D-6B6A-47D7-84B0-84DC67BA2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3D6906D-03E0-45E7-9E2A-94DE050F6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400052" cy="697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04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indoor, person&#10;&#10;Description generated with very high confidence">
            <a:extLst>
              <a:ext uri="{FF2B5EF4-FFF2-40B4-BE49-F238E27FC236}">
                <a16:creationId xmlns:a16="http://schemas.microsoft.com/office/drawing/2014/main" id="{095A7B6F-52D6-4ADF-BCB1-EEB257E4DC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910" b="3840"/>
          <a:stretch/>
        </p:blipFill>
        <p:spPr>
          <a:xfrm>
            <a:off x="228000" y="228600"/>
            <a:ext cx="11736000" cy="6400800"/>
          </a:xfr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74C496C2-73C3-4039-AC1A-D85627CDC1D3}"/>
              </a:ext>
            </a:extLst>
          </p:cNvPr>
          <p:cNvSpPr/>
          <p:nvPr/>
        </p:nvSpPr>
        <p:spPr>
          <a:xfrm>
            <a:off x="0" y="4714875"/>
            <a:ext cx="7392144" cy="1378163"/>
          </a:xfrm>
          <a:prstGeom prst="rect">
            <a:avLst/>
          </a:prstGeom>
          <a:gradFill flip="none" rotWithShape="1">
            <a:gsLst>
              <a:gs pos="100000">
                <a:srgbClr val="F14E23"/>
              </a:gs>
              <a:gs pos="0">
                <a:srgbClr val="A93137"/>
              </a:gs>
              <a:gs pos="45000">
                <a:srgbClr val="C82D0F"/>
              </a:gs>
            </a:gsLst>
            <a:lin ang="19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09434"/>
            <a:endParaRPr lang="nl-BE" sz="3200" noProof="0">
              <a:solidFill>
                <a:srgbClr val="FFFFFF"/>
              </a:solidFill>
              <a:latin typeface="Museo sans 30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1FF76BE-AC53-461D-B40F-981152F7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4942291"/>
            <a:ext cx="6107441" cy="923330"/>
          </a:xfr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nl-BE" sz="6000"/>
              <a:t>Ondernemingsplan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ED4D42A-8385-4151-9BD1-E0F880A0D1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169" b="30151"/>
          <a:stretch/>
        </p:blipFill>
        <p:spPr>
          <a:xfrm>
            <a:off x="10488000" y="5865621"/>
            <a:ext cx="1599106" cy="73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61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891692-F00C-4797-94FB-874A03945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Waarom een ondernemingsplan?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9FF1CC-D46C-4FF9-8B57-A42408D7A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1785937"/>
            <a:ext cx="11089752" cy="4275016"/>
          </a:xfrm>
        </p:spPr>
        <p:txBody>
          <a:bodyPr>
            <a:spAutoFit/>
          </a:bodyPr>
          <a:lstStyle/>
          <a:p>
            <a:pPr marL="393700" indent="-393700">
              <a:buFont typeface="+mj-lt"/>
              <a:buAutoNum type="arabicPeriod"/>
            </a:pPr>
            <a:r>
              <a:rPr lang="nl-BE"/>
              <a:t>Inzicht in het marktpotentieel en de financiële haalbaarheid</a:t>
            </a:r>
          </a:p>
          <a:p>
            <a:pPr marL="393700" indent="-393700">
              <a:buFont typeface="+mj-lt"/>
              <a:buAutoNum type="arabicPeriod"/>
            </a:pPr>
            <a:r>
              <a:rPr lang="nl-BE"/>
              <a:t>Nodig voor de aanvraag van financiering</a:t>
            </a:r>
          </a:p>
          <a:p>
            <a:pPr marL="393700" indent="-393700">
              <a:buFont typeface="+mj-lt"/>
              <a:buAutoNum type="arabicPeriod"/>
            </a:pPr>
            <a:r>
              <a:rPr lang="nl-BE"/>
              <a:t>Pijnpunten ontdekken:</a:t>
            </a:r>
          </a:p>
          <a:p>
            <a:pPr marL="895350" lvl="1" indent="-269875">
              <a:spcBef>
                <a:spcPts val="600"/>
              </a:spcBef>
            </a:pPr>
            <a:r>
              <a:rPr lang="nl-BE"/>
              <a:t>Missie en visie</a:t>
            </a:r>
          </a:p>
          <a:p>
            <a:pPr marL="895350" lvl="1" indent="-269875">
              <a:spcBef>
                <a:spcPts val="600"/>
              </a:spcBef>
            </a:pPr>
            <a:r>
              <a:rPr lang="nl-BE"/>
              <a:t>Organisatie en taakverdeling</a:t>
            </a:r>
          </a:p>
          <a:p>
            <a:pPr marL="895350" lvl="1" indent="-269875">
              <a:spcBef>
                <a:spcPts val="600"/>
              </a:spcBef>
            </a:pPr>
            <a:r>
              <a:rPr lang="nl-BE"/>
              <a:t>Duidelijke financiële en boekhoudkundige afspraken</a:t>
            </a:r>
          </a:p>
          <a:p>
            <a:pPr marL="895350" lvl="1" indent="-269875">
              <a:spcBef>
                <a:spcPts val="600"/>
              </a:spcBef>
            </a:pPr>
            <a:r>
              <a:rPr lang="nl-BE"/>
              <a:t>Financiële onduidelijkheden:</a:t>
            </a:r>
          </a:p>
          <a:p>
            <a:pPr marL="1257300" lvl="2" indent="-266700">
              <a:spcBef>
                <a:spcPts val="300"/>
              </a:spcBef>
            </a:pPr>
            <a:r>
              <a:rPr lang="nl-BE"/>
              <a:t>Startkapitaal</a:t>
            </a:r>
          </a:p>
          <a:p>
            <a:pPr marL="1257300" lvl="2" indent="-266700">
              <a:spcBef>
                <a:spcPts val="300"/>
              </a:spcBef>
            </a:pPr>
            <a:r>
              <a:rPr lang="nl-BE"/>
              <a:t>Bijkomende investeringen</a:t>
            </a:r>
          </a:p>
          <a:p>
            <a:pPr marL="1257300" lvl="2" indent="-266700">
              <a:spcBef>
                <a:spcPts val="300"/>
              </a:spcBef>
            </a:pPr>
            <a:r>
              <a:rPr lang="nl-BE"/>
              <a:t>Rentabiliteit </a:t>
            </a:r>
          </a:p>
          <a:p>
            <a:pPr marL="895350" lvl="1" indent="-269875">
              <a:spcBef>
                <a:spcPts val="900"/>
              </a:spcBef>
            </a:pPr>
            <a:r>
              <a:rPr lang="nl-BE"/>
              <a:t>Marktpotentieel</a:t>
            </a:r>
          </a:p>
        </p:txBody>
      </p:sp>
    </p:spTree>
    <p:extLst>
      <p:ext uri="{BB962C8B-B14F-4D97-AF65-F5344CB8AC3E}">
        <p14:creationId xmlns:p14="http://schemas.microsoft.com/office/powerpoint/2010/main" val="440527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08688B-5283-4BE3-A9CF-84DF60FCF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Je ondernemingsplan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B290C9-2729-4472-9EB6-F3C2FC9A929D}"/>
              </a:ext>
            </a:extLst>
          </p:cNvPr>
          <p:cNvSpPr txBox="1"/>
          <p:nvPr/>
        </p:nvSpPr>
        <p:spPr>
          <a:xfrm>
            <a:off x="3067723" y="3514936"/>
            <a:ext cx="1263038" cy="615553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ctr"/>
            <a:r>
              <a:rPr lang="nl-BE" sz="2000">
                <a:solidFill>
                  <a:schemeClr val="tx1">
                    <a:lumMod val="75000"/>
                    <a:lumOff val="25000"/>
                  </a:schemeClr>
                </a:solidFill>
              </a:rPr>
              <a:t>Persoonlijke</a:t>
            </a:r>
            <a:br>
              <a:rPr lang="nl-BE" sz="20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BE" sz="2000">
                <a:solidFill>
                  <a:schemeClr val="tx1">
                    <a:lumMod val="75000"/>
                    <a:lumOff val="25000"/>
                  </a:schemeClr>
                </a:solidFill>
              </a:rPr>
              <a:t>voorstelling</a:t>
            </a:r>
          </a:p>
        </p:txBody>
      </p:sp>
      <p:sp>
        <p:nvSpPr>
          <p:cNvPr id="25" name="TextBox 26">
            <a:extLst>
              <a:ext uri="{FF2B5EF4-FFF2-40B4-BE49-F238E27FC236}">
                <a16:creationId xmlns:a16="http://schemas.microsoft.com/office/drawing/2014/main" id="{8A9DB47D-0BD7-468C-B6A9-065D29130D4D}"/>
              </a:ext>
            </a:extLst>
          </p:cNvPr>
          <p:cNvSpPr txBox="1"/>
          <p:nvPr/>
        </p:nvSpPr>
        <p:spPr>
          <a:xfrm>
            <a:off x="4668411" y="2970002"/>
            <a:ext cx="1253549" cy="615553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ctr"/>
            <a:r>
              <a:rPr lang="nl-BE" sz="2000">
                <a:solidFill>
                  <a:schemeClr val="tx1">
                    <a:lumMod val="75000"/>
                    <a:lumOff val="25000"/>
                  </a:schemeClr>
                </a:solidFill>
              </a:rPr>
              <a:t>Missie, visie</a:t>
            </a:r>
            <a:br>
              <a:rPr lang="nl-BE" sz="20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BE" sz="2000">
                <a:solidFill>
                  <a:schemeClr val="tx1">
                    <a:lumMod val="75000"/>
                    <a:lumOff val="25000"/>
                  </a:schemeClr>
                </a:solidFill>
              </a:rPr>
              <a:t>&amp; strategie</a:t>
            </a:r>
          </a:p>
        </p:txBody>
      </p:sp>
      <p:sp>
        <p:nvSpPr>
          <p:cNvPr id="26" name="TextBox 29">
            <a:extLst>
              <a:ext uri="{FF2B5EF4-FFF2-40B4-BE49-F238E27FC236}">
                <a16:creationId xmlns:a16="http://schemas.microsoft.com/office/drawing/2014/main" id="{D28A4C92-B1BA-44FC-8732-826939E00483}"/>
              </a:ext>
            </a:extLst>
          </p:cNvPr>
          <p:cNvSpPr txBox="1"/>
          <p:nvPr/>
        </p:nvSpPr>
        <p:spPr>
          <a:xfrm>
            <a:off x="6505266" y="2436634"/>
            <a:ext cx="783099" cy="615553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ctr"/>
            <a:r>
              <a:rPr lang="nl-BE" sz="2000">
                <a:solidFill>
                  <a:schemeClr val="tx1">
                    <a:lumMod val="75000"/>
                    <a:lumOff val="25000"/>
                  </a:schemeClr>
                </a:solidFill>
              </a:rPr>
              <a:t>Markt-</a:t>
            </a:r>
            <a:br>
              <a:rPr lang="nl-BE" sz="20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BE" sz="2000">
                <a:solidFill>
                  <a:schemeClr val="tx1">
                    <a:lumMod val="75000"/>
                    <a:lumOff val="25000"/>
                  </a:schemeClr>
                </a:solidFill>
              </a:rPr>
              <a:t>analyse</a:t>
            </a:r>
          </a:p>
        </p:txBody>
      </p:sp>
      <p:sp>
        <p:nvSpPr>
          <p:cNvPr id="27" name="TextBox 32">
            <a:extLst>
              <a:ext uri="{FF2B5EF4-FFF2-40B4-BE49-F238E27FC236}">
                <a16:creationId xmlns:a16="http://schemas.microsoft.com/office/drawing/2014/main" id="{CCD635A8-105F-40F9-A804-20EC42F827E7}"/>
              </a:ext>
            </a:extLst>
          </p:cNvPr>
          <p:cNvSpPr txBox="1"/>
          <p:nvPr/>
        </p:nvSpPr>
        <p:spPr>
          <a:xfrm>
            <a:off x="7963844" y="1882516"/>
            <a:ext cx="1069203" cy="615553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ctr"/>
            <a:r>
              <a:rPr lang="nl-BE" sz="2000">
                <a:solidFill>
                  <a:schemeClr val="tx1">
                    <a:lumMod val="75000"/>
                    <a:lumOff val="25000"/>
                  </a:schemeClr>
                </a:solidFill>
              </a:rPr>
              <a:t>Marketing</a:t>
            </a:r>
            <a:br>
              <a:rPr lang="nl-BE" sz="20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BE" sz="2000">
                <a:solidFill>
                  <a:schemeClr val="tx1">
                    <a:lumMod val="75000"/>
                    <a:lumOff val="25000"/>
                  </a:schemeClr>
                </a:solidFill>
              </a:rPr>
              <a:t>en SWOT</a:t>
            </a:r>
          </a:p>
        </p:txBody>
      </p:sp>
      <p:sp>
        <p:nvSpPr>
          <p:cNvPr id="28" name="TextBox 35">
            <a:extLst>
              <a:ext uri="{FF2B5EF4-FFF2-40B4-BE49-F238E27FC236}">
                <a16:creationId xmlns:a16="http://schemas.microsoft.com/office/drawing/2014/main" id="{D1771EE3-2D17-42E3-A5E6-2C6077A05B89}"/>
              </a:ext>
            </a:extLst>
          </p:cNvPr>
          <p:cNvSpPr txBox="1"/>
          <p:nvPr/>
        </p:nvSpPr>
        <p:spPr>
          <a:xfrm>
            <a:off x="9572689" y="1340768"/>
            <a:ext cx="1054777" cy="615553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ctr"/>
            <a:r>
              <a:rPr lang="nl-BE" sz="2000">
                <a:solidFill>
                  <a:schemeClr val="tx1">
                    <a:lumMod val="75000"/>
                    <a:lumOff val="25000"/>
                  </a:schemeClr>
                </a:solidFill>
              </a:rPr>
              <a:t>Financieel</a:t>
            </a:r>
            <a:br>
              <a:rPr lang="nl-BE" sz="20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BE" sz="2000">
                <a:solidFill>
                  <a:schemeClr val="tx1">
                    <a:lumMod val="75000"/>
                    <a:lumOff val="25000"/>
                  </a:schemeClr>
                </a:solidFill>
              </a:rPr>
              <a:t>plan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34CD975A-D1E0-4E24-BA1F-43804BD873EB}"/>
              </a:ext>
            </a:extLst>
          </p:cNvPr>
          <p:cNvSpPr txBox="1"/>
          <p:nvPr/>
        </p:nvSpPr>
        <p:spPr>
          <a:xfrm>
            <a:off x="1494395" y="3997689"/>
            <a:ext cx="1210716" cy="615553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pPr algn="ctr"/>
            <a:r>
              <a:rPr lang="nl-BE" sz="2000">
                <a:solidFill>
                  <a:schemeClr val="tx1">
                    <a:lumMod val="75000"/>
                    <a:lumOff val="25000"/>
                  </a:schemeClr>
                </a:solidFill>
              </a:rPr>
              <a:t>Project-</a:t>
            </a:r>
            <a:br>
              <a:rPr lang="nl-BE" sz="20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BE" sz="2000">
                <a:solidFill>
                  <a:schemeClr val="tx1">
                    <a:lumMod val="75000"/>
                    <a:lumOff val="25000"/>
                  </a:schemeClr>
                </a:solidFill>
              </a:rPr>
              <a:t>voorstelling</a:t>
            </a:r>
          </a:p>
        </p:txBody>
      </p:sp>
      <p:grpSp>
        <p:nvGrpSpPr>
          <p:cNvPr id="30" name="Groep 64">
            <a:extLst>
              <a:ext uri="{FF2B5EF4-FFF2-40B4-BE49-F238E27FC236}">
                <a16:creationId xmlns:a16="http://schemas.microsoft.com/office/drawing/2014/main" id="{D8D581ED-4E24-4BC7-AD49-AE9ADE51C24A}"/>
              </a:ext>
            </a:extLst>
          </p:cNvPr>
          <p:cNvGrpSpPr/>
          <p:nvPr/>
        </p:nvGrpSpPr>
        <p:grpSpPr>
          <a:xfrm>
            <a:off x="1825660" y="2069327"/>
            <a:ext cx="8540682" cy="3652432"/>
            <a:chOff x="1345886" y="1851333"/>
            <a:chExt cx="8540682" cy="3652432"/>
          </a:xfrm>
        </p:grpSpPr>
        <p:grpSp>
          <p:nvGrpSpPr>
            <p:cNvPr id="31" name="Groep 39">
              <a:extLst>
                <a:ext uri="{FF2B5EF4-FFF2-40B4-BE49-F238E27FC236}">
                  <a16:creationId xmlns:a16="http://schemas.microsoft.com/office/drawing/2014/main" id="{96454E2E-CDF5-41E1-B493-FA12F68D831A}"/>
                </a:ext>
              </a:extLst>
            </p:cNvPr>
            <p:cNvGrpSpPr/>
            <p:nvPr/>
          </p:nvGrpSpPr>
          <p:grpSpPr>
            <a:xfrm>
              <a:off x="1345886" y="4517025"/>
              <a:ext cx="532530" cy="986739"/>
              <a:chOff x="1386430" y="4341586"/>
              <a:chExt cx="532530" cy="1096377"/>
            </a:xfrm>
          </p:grpSpPr>
          <p:sp>
            <p:nvSpPr>
              <p:cNvPr id="47" name="Freeform 6">
                <a:extLst>
                  <a:ext uri="{FF2B5EF4-FFF2-40B4-BE49-F238E27FC236}">
                    <a16:creationId xmlns:a16="http://schemas.microsoft.com/office/drawing/2014/main" id="{6CF76104-D4CB-4E5B-9FD2-AE796103AB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430" y="4341586"/>
                <a:ext cx="532530" cy="681956"/>
              </a:xfrm>
              <a:custGeom>
                <a:avLst/>
                <a:gdLst>
                  <a:gd name="T0" fmla="*/ 37 w 75"/>
                  <a:gd name="T1" fmla="*/ 86 h 86"/>
                  <a:gd name="T2" fmla="*/ 62 w 75"/>
                  <a:gd name="T3" fmla="*/ 62 h 86"/>
                  <a:gd name="T4" fmla="*/ 62 w 75"/>
                  <a:gd name="T5" fmla="*/ 13 h 86"/>
                  <a:gd name="T6" fmla="*/ 13 w 75"/>
                  <a:gd name="T7" fmla="*/ 13 h 86"/>
                  <a:gd name="T8" fmla="*/ 13 w 75"/>
                  <a:gd name="T9" fmla="*/ 62 h 86"/>
                  <a:gd name="T10" fmla="*/ 37 w 75"/>
                  <a:gd name="T11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86">
                    <a:moveTo>
                      <a:pt x="37" y="86"/>
                    </a:moveTo>
                    <a:cubicBezTo>
                      <a:pt x="62" y="62"/>
                      <a:pt x="62" y="62"/>
                      <a:pt x="62" y="62"/>
                    </a:cubicBezTo>
                    <a:cubicBezTo>
                      <a:pt x="75" y="48"/>
                      <a:pt x="75" y="27"/>
                      <a:pt x="62" y="13"/>
                    </a:cubicBezTo>
                    <a:cubicBezTo>
                      <a:pt x="48" y="0"/>
                      <a:pt x="27" y="0"/>
                      <a:pt x="13" y="13"/>
                    </a:cubicBezTo>
                    <a:cubicBezTo>
                      <a:pt x="0" y="27"/>
                      <a:pt x="0" y="48"/>
                      <a:pt x="13" y="62"/>
                    </a:cubicBezTo>
                    <a:lnTo>
                      <a:pt x="37" y="86"/>
                    </a:lnTo>
                    <a:close/>
                  </a:path>
                </a:pathLst>
              </a:custGeom>
              <a:gradFill>
                <a:gsLst>
                  <a:gs pos="2000">
                    <a:srgbClr val="BF2811"/>
                  </a:gs>
                  <a:gs pos="100000">
                    <a:srgbClr val="E73E07"/>
                  </a:gs>
                </a:gsLst>
                <a:lin ang="19200000" scaled="0"/>
              </a:gradFill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82296" tIns="0" rIns="82296" bIns="41148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nl-BE" sz="2200">
                    <a:solidFill>
                      <a:schemeClr val="bg1"/>
                    </a:solidFill>
                  </a:rPr>
                  <a:t>1</a:t>
                </a:r>
              </a:p>
            </p:txBody>
          </p:sp>
          <p:cxnSp>
            <p:nvCxnSpPr>
              <p:cNvPr id="48" name="Rechte verbindingslijn 41">
                <a:extLst>
                  <a:ext uri="{FF2B5EF4-FFF2-40B4-BE49-F238E27FC236}">
                    <a16:creationId xmlns:a16="http://schemas.microsoft.com/office/drawing/2014/main" id="{E26846E7-C1FE-4A83-9FAB-E30480F34C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52694" y="5032793"/>
                <a:ext cx="0" cy="405170"/>
              </a:xfrm>
              <a:prstGeom prst="line">
                <a:avLst/>
              </a:prstGeom>
              <a:ln w="31750" cap="rnd"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ep 42">
              <a:extLst>
                <a:ext uri="{FF2B5EF4-FFF2-40B4-BE49-F238E27FC236}">
                  <a16:creationId xmlns:a16="http://schemas.microsoft.com/office/drawing/2014/main" id="{463D1773-443D-428B-82BA-B27838B8E61A}"/>
                </a:ext>
              </a:extLst>
            </p:cNvPr>
            <p:cNvGrpSpPr/>
            <p:nvPr/>
          </p:nvGrpSpPr>
          <p:grpSpPr>
            <a:xfrm>
              <a:off x="2947517" y="4039133"/>
              <a:ext cx="532530" cy="1464631"/>
              <a:chOff x="2670882" y="3810594"/>
              <a:chExt cx="591700" cy="1627368"/>
            </a:xfrm>
          </p:grpSpPr>
          <p:cxnSp>
            <p:nvCxnSpPr>
              <p:cNvPr id="45" name="Rechte verbindingslijn 43">
                <a:extLst>
                  <a:ext uri="{FF2B5EF4-FFF2-40B4-BE49-F238E27FC236}">
                    <a16:creationId xmlns:a16="http://schemas.microsoft.com/office/drawing/2014/main" id="{C273CAC6-99A2-42DB-B235-2C8086ACE8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6731" y="4500563"/>
                <a:ext cx="0" cy="937399"/>
              </a:xfrm>
              <a:prstGeom prst="line">
                <a:avLst/>
              </a:prstGeom>
              <a:ln w="31750" cap="rnd"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Freeform 6">
                <a:extLst>
                  <a:ext uri="{FF2B5EF4-FFF2-40B4-BE49-F238E27FC236}">
                    <a16:creationId xmlns:a16="http://schemas.microsoft.com/office/drawing/2014/main" id="{F47BD1AB-7F2A-4877-BF2C-93F270FD5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0882" y="3810594"/>
                <a:ext cx="591700" cy="681956"/>
              </a:xfrm>
              <a:custGeom>
                <a:avLst/>
                <a:gdLst>
                  <a:gd name="T0" fmla="*/ 37 w 75"/>
                  <a:gd name="T1" fmla="*/ 86 h 86"/>
                  <a:gd name="T2" fmla="*/ 62 w 75"/>
                  <a:gd name="T3" fmla="*/ 62 h 86"/>
                  <a:gd name="T4" fmla="*/ 62 w 75"/>
                  <a:gd name="T5" fmla="*/ 13 h 86"/>
                  <a:gd name="T6" fmla="*/ 13 w 75"/>
                  <a:gd name="T7" fmla="*/ 13 h 86"/>
                  <a:gd name="T8" fmla="*/ 13 w 75"/>
                  <a:gd name="T9" fmla="*/ 62 h 86"/>
                  <a:gd name="T10" fmla="*/ 37 w 75"/>
                  <a:gd name="T11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86">
                    <a:moveTo>
                      <a:pt x="37" y="86"/>
                    </a:moveTo>
                    <a:cubicBezTo>
                      <a:pt x="62" y="62"/>
                      <a:pt x="62" y="62"/>
                      <a:pt x="62" y="62"/>
                    </a:cubicBezTo>
                    <a:cubicBezTo>
                      <a:pt x="75" y="48"/>
                      <a:pt x="75" y="27"/>
                      <a:pt x="62" y="13"/>
                    </a:cubicBezTo>
                    <a:cubicBezTo>
                      <a:pt x="48" y="0"/>
                      <a:pt x="27" y="0"/>
                      <a:pt x="13" y="13"/>
                    </a:cubicBezTo>
                    <a:cubicBezTo>
                      <a:pt x="0" y="27"/>
                      <a:pt x="0" y="48"/>
                      <a:pt x="13" y="62"/>
                    </a:cubicBezTo>
                    <a:lnTo>
                      <a:pt x="37" y="86"/>
                    </a:lnTo>
                    <a:close/>
                  </a:path>
                </a:pathLst>
              </a:custGeom>
              <a:gradFill>
                <a:gsLst>
                  <a:gs pos="2000">
                    <a:srgbClr val="BF2811"/>
                  </a:gs>
                  <a:gs pos="100000">
                    <a:srgbClr val="E73E07"/>
                  </a:gs>
                </a:gsLst>
                <a:lin ang="19200000" scaled="0"/>
              </a:gradFill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82296" tIns="0" rIns="82296" bIns="41148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nl-BE" sz="220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33" name="Groep 45">
              <a:extLst>
                <a:ext uri="{FF2B5EF4-FFF2-40B4-BE49-F238E27FC236}">
                  <a16:creationId xmlns:a16="http://schemas.microsoft.com/office/drawing/2014/main" id="{198A0F28-1178-4B5E-9DE8-2E6FFD9F9971}"/>
                </a:ext>
              </a:extLst>
            </p:cNvPr>
            <p:cNvGrpSpPr/>
            <p:nvPr/>
          </p:nvGrpSpPr>
          <p:grpSpPr>
            <a:xfrm>
              <a:off x="4549146" y="3492181"/>
              <a:ext cx="532530" cy="2011584"/>
              <a:chOff x="3421386" y="3202869"/>
              <a:chExt cx="532530" cy="2235095"/>
            </a:xfrm>
          </p:grpSpPr>
          <p:sp>
            <p:nvSpPr>
              <p:cNvPr id="43" name="Freeform 6">
                <a:extLst>
                  <a:ext uri="{FF2B5EF4-FFF2-40B4-BE49-F238E27FC236}">
                    <a16:creationId xmlns:a16="http://schemas.microsoft.com/office/drawing/2014/main" id="{82302C7D-DC42-4021-B5F8-15B2FD98F2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1386" y="3202869"/>
                <a:ext cx="532530" cy="681956"/>
              </a:xfrm>
              <a:custGeom>
                <a:avLst/>
                <a:gdLst>
                  <a:gd name="T0" fmla="*/ 37 w 75"/>
                  <a:gd name="T1" fmla="*/ 86 h 86"/>
                  <a:gd name="T2" fmla="*/ 62 w 75"/>
                  <a:gd name="T3" fmla="*/ 62 h 86"/>
                  <a:gd name="T4" fmla="*/ 62 w 75"/>
                  <a:gd name="T5" fmla="*/ 13 h 86"/>
                  <a:gd name="T6" fmla="*/ 13 w 75"/>
                  <a:gd name="T7" fmla="*/ 13 h 86"/>
                  <a:gd name="T8" fmla="*/ 13 w 75"/>
                  <a:gd name="T9" fmla="*/ 62 h 86"/>
                  <a:gd name="T10" fmla="*/ 37 w 75"/>
                  <a:gd name="T11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86">
                    <a:moveTo>
                      <a:pt x="37" y="86"/>
                    </a:moveTo>
                    <a:cubicBezTo>
                      <a:pt x="62" y="62"/>
                      <a:pt x="62" y="62"/>
                      <a:pt x="62" y="62"/>
                    </a:cubicBezTo>
                    <a:cubicBezTo>
                      <a:pt x="75" y="48"/>
                      <a:pt x="75" y="27"/>
                      <a:pt x="62" y="13"/>
                    </a:cubicBezTo>
                    <a:cubicBezTo>
                      <a:pt x="48" y="0"/>
                      <a:pt x="27" y="0"/>
                      <a:pt x="13" y="13"/>
                    </a:cubicBezTo>
                    <a:cubicBezTo>
                      <a:pt x="0" y="27"/>
                      <a:pt x="0" y="48"/>
                      <a:pt x="13" y="62"/>
                    </a:cubicBezTo>
                    <a:lnTo>
                      <a:pt x="37" y="86"/>
                    </a:lnTo>
                    <a:close/>
                  </a:path>
                </a:pathLst>
              </a:custGeom>
              <a:gradFill>
                <a:gsLst>
                  <a:gs pos="2000">
                    <a:srgbClr val="BF2811"/>
                  </a:gs>
                  <a:gs pos="100000">
                    <a:srgbClr val="E73E07"/>
                  </a:gs>
                </a:gsLst>
                <a:lin ang="19200000" scaled="0"/>
              </a:gradFill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82296" tIns="0" rIns="82296" bIns="41148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nl-BE" sz="2200">
                    <a:solidFill>
                      <a:schemeClr val="bg1"/>
                    </a:solidFill>
                  </a:rPr>
                  <a:t>3</a:t>
                </a:r>
              </a:p>
            </p:txBody>
          </p:sp>
          <p:cxnSp>
            <p:nvCxnSpPr>
              <p:cNvPr id="44" name="Rechte verbindingslijn 47">
                <a:extLst>
                  <a:ext uri="{FF2B5EF4-FFF2-40B4-BE49-F238E27FC236}">
                    <a16:creationId xmlns:a16="http://schemas.microsoft.com/office/drawing/2014/main" id="{62ECC0C5-FAA6-4EBD-ABA4-C1F90C1354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7650" y="3883821"/>
                <a:ext cx="0" cy="1554143"/>
              </a:xfrm>
              <a:prstGeom prst="line">
                <a:avLst/>
              </a:prstGeom>
              <a:ln w="31750" cap="rnd"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ep 48">
              <a:extLst>
                <a:ext uri="{FF2B5EF4-FFF2-40B4-BE49-F238E27FC236}">
                  <a16:creationId xmlns:a16="http://schemas.microsoft.com/office/drawing/2014/main" id="{BCE91363-1828-477F-98EC-04449E92A47D}"/>
                </a:ext>
              </a:extLst>
            </p:cNvPr>
            <p:cNvGrpSpPr/>
            <p:nvPr/>
          </p:nvGrpSpPr>
          <p:grpSpPr>
            <a:xfrm>
              <a:off x="6150776" y="2945233"/>
              <a:ext cx="532530" cy="2558531"/>
              <a:chOff x="4438978" y="2595147"/>
              <a:chExt cx="532530" cy="2842813"/>
            </a:xfrm>
          </p:grpSpPr>
          <p:sp>
            <p:nvSpPr>
              <p:cNvPr id="41" name="Freeform 6">
                <a:extLst>
                  <a:ext uri="{FF2B5EF4-FFF2-40B4-BE49-F238E27FC236}">
                    <a16:creationId xmlns:a16="http://schemas.microsoft.com/office/drawing/2014/main" id="{DB9871D9-4744-43F4-8AFC-EEE1B3B2B8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8978" y="2595147"/>
                <a:ext cx="532530" cy="681956"/>
              </a:xfrm>
              <a:custGeom>
                <a:avLst/>
                <a:gdLst>
                  <a:gd name="T0" fmla="*/ 37 w 75"/>
                  <a:gd name="T1" fmla="*/ 86 h 86"/>
                  <a:gd name="T2" fmla="*/ 62 w 75"/>
                  <a:gd name="T3" fmla="*/ 62 h 86"/>
                  <a:gd name="T4" fmla="*/ 62 w 75"/>
                  <a:gd name="T5" fmla="*/ 13 h 86"/>
                  <a:gd name="T6" fmla="*/ 13 w 75"/>
                  <a:gd name="T7" fmla="*/ 13 h 86"/>
                  <a:gd name="T8" fmla="*/ 13 w 75"/>
                  <a:gd name="T9" fmla="*/ 62 h 86"/>
                  <a:gd name="T10" fmla="*/ 37 w 75"/>
                  <a:gd name="T11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86">
                    <a:moveTo>
                      <a:pt x="37" y="86"/>
                    </a:moveTo>
                    <a:cubicBezTo>
                      <a:pt x="62" y="62"/>
                      <a:pt x="62" y="62"/>
                      <a:pt x="62" y="62"/>
                    </a:cubicBezTo>
                    <a:cubicBezTo>
                      <a:pt x="75" y="48"/>
                      <a:pt x="75" y="27"/>
                      <a:pt x="62" y="13"/>
                    </a:cubicBezTo>
                    <a:cubicBezTo>
                      <a:pt x="48" y="0"/>
                      <a:pt x="27" y="0"/>
                      <a:pt x="13" y="13"/>
                    </a:cubicBezTo>
                    <a:cubicBezTo>
                      <a:pt x="0" y="27"/>
                      <a:pt x="0" y="48"/>
                      <a:pt x="13" y="62"/>
                    </a:cubicBezTo>
                    <a:lnTo>
                      <a:pt x="37" y="86"/>
                    </a:lnTo>
                    <a:close/>
                  </a:path>
                </a:pathLst>
              </a:custGeom>
              <a:gradFill>
                <a:gsLst>
                  <a:gs pos="2000">
                    <a:srgbClr val="BF2811"/>
                  </a:gs>
                  <a:gs pos="100000">
                    <a:srgbClr val="E73E07"/>
                  </a:gs>
                </a:gsLst>
                <a:lin ang="19200000" scaled="0"/>
              </a:gradFill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82296" tIns="0" rIns="82296" bIns="41148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nl-BE" sz="2200">
                    <a:solidFill>
                      <a:schemeClr val="bg1"/>
                    </a:solidFill>
                  </a:rPr>
                  <a:t>4</a:t>
                </a:r>
              </a:p>
            </p:txBody>
          </p:sp>
          <p:cxnSp>
            <p:nvCxnSpPr>
              <p:cNvPr id="42" name="Rechte verbindingslijn 50">
                <a:extLst>
                  <a:ext uri="{FF2B5EF4-FFF2-40B4-BE49-F238E27FC236}">
                    <a16:creationId xmlns:a16="http://schemas.microsoft.com/office/drawing/2014/main" id="{2CC2D0D0-0574-4937-A938-9B428FC818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05242" y="3278981"/>
                <a:ext cx="0" cy="2158979"/>
              </a:xfrm>
              <a:prstGeom prst="line">
                <a:avLst/>
              </a:prstGeom>
              <a:ln w="31750" cap="rnd"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ep 51">
              <a:extLst>
                <a:ext uri="{FF2B5EF4-FFF2-40B4-BE49-F238E27FC236}">
                  <a16:creationId xmlns:a16="http://schemas.microsoft.com/office/drawing/2014/main" id="{4E2E10DC-4E17-4668-9ACF-7763FD5EE3A9}"/>
                </a:ext>
              </a:extLst>
            </p:cNvPr>
            <p:cNvGrpSpPr/>
            <p:nvPr/>
          </p:nvGrpSpPr>
          <p:grpSpPr>
            <a:xfrm>
              <a:off x="7752406" y="2398283"/>
              <a:ext cx="532530" cy="3105482"/>
              <a:chOff x="5456570" y="1987425"/>
              <a:chExt cx="532530" cy="3450536"/>
            </a:xfrm>
          </p:grpSpPr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896E22CC-5AFB-472F-AA6F-CE30DAE1C1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6570" y="1987425"/>
                <a:ext cx="532530" cy="681956"/>
              </a:xfrm>
              <a:custGeom>
                <a:avLst/>
                <a:gdLst>
                  <a:gd name="T0" fmla="*/ 37 w 75"/>
                  <a:gd name="T1" fmla="*/ 86 h 86"/>
                  <a:gd name="T2" fmla="*/ 62 w 75"/>
                  <a:gd name="T3" fmla="*/ 62 h 86"/>
                  <a:gd name="T4" fmla="*/ 62 w 75"/>
                  <a:gd name="T5" fmla="*/ 13 h 86"/>
                  <a:gd name="T6" fmla="*/ 13 w 75"/>
                  <a:gd name="T7" fmla="*/ 13 h 86"/>
                  <a:gd name="T8" fmla="*/ 13 w 75"/>
                  <a:gd name="T9" fmla="*/ 62 h 86"/>
                  <a:gd name="T10" fmla="*/ 37 w 75"/>
                  <a:gd name="T11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86">
                    <a:moveTo>
                      <a:pt x="37" y="86"/>
                    </a:moveTo>
                    <a:cubicBezTo>
                      <a:pt x="62" y="62"/>
                      <a:pt x="62" y="62"/>
                      <a:pt x="62" y="62"/>
                    </a:cubicBezTo>
                    <a:cubicBezTo>
                      <a:pt x="75" y="48"/>
                      <a:pt x="75" y="27"/>
                      <a:pt x="62" y="13"/>
                    </a:cubicBezTo>
                    <a:cubicBezTo>
                      <a:pt x="48" y="0"/>
                      <a:pt x="27" y="0"/>
                      <a:pt x="13" y="13"/>
                    </a:cubicBezTo>
                    <a:cubicBezTo>
                      <a:pt x="0" y="27"/>
                      <a:pt x="0" y="48"/>
                      <a:pt x="13" y="62"/>
                    </a:cubicBezTo>
                    <a:lnTo>
                      <a:pt x="37" y="86"/>
                    </a:lnTo>
                    <a:close/>
                  </a:path>
                </a:pathLst>
              </a:custGeom>
              <a:gradFill>
                <a:gsLst>
                  <a:gs pos="2000">
                    <a:srgbClr val="BF2811"/>
                  </a:gs>
                  <a:gs pos="100000">
                    <a:srgbClr val="E73E07"/>
                  </a:gs>
                </a:gsLst>
                <a:lin ang="19200000" scaled="0"/>
              </a:gradFill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82296" tIns="0" rIns="82296" bIns="41148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nl-BE" sz="2200">
                    <a:solidFill>
                      <a:schemeClr val="bg1"/>
                    </a:solidFill>
                  </a:rPr>
                  <a:t>5</a:t>
                </a:r>
              </a:p>
            </p:txBody>
          </p:sp>
          <p:cxnSp>
            <p:nvCxnSpPr>
              <p:cNvPr id="40" name="Rechte verbindingslijn 53">
                <a:extLst>
                  <a:ext uri="{FF2B5EF4-FFF2-40B4-BE49-F238E27FC236}">
                    <a16:creationId xmlns:a16="http://schemas.microsoft.com/office/drawing/2014/main" id="{E17C6DE3-3D01-4243-A252-94FB17AB78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22834" y="2669381"/>
                <a:ext cx="0" cy="2768580"/>
              </a:xfrm>
              <a:prstGeom prst="line">
                <a:avLst/>
              </a:prstGeom>
              <a:ln w="31750" cap="rnd"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ep 54">
              <a:extLst>
                <a:ext uri="{FF2B5EF4-FFF2-40B4-BE49-F238E27FC236}">
                  <a16:creationId xmlns:a16="http://schemas.microsoft.com/office/drawing/2014/main" id="{D0AE7F6C-A3F7-4964-89AC-CE2EAC6368DE}"/>
                </a:ext>
              </a:extLst>
            </p:cNvPr>
            <p:cNvGrpSpPr/>
            <p:nvPr/>
          </p:nvGrpSpPr>
          <p:grpSpPr>
            <a:xfrm>
              <a:off x="9354038" y="1851333"/>
              <a:ext cx="532530" cy="3652432"/>
              <a:chOff x="6474166" y="1379703"/>
              <a:chExt cx="532530" cy="4058259"/>
            </a:xfrm>
          </p:grpSpPr>
          <p:sp>
            <p:nvSpPr>
              <p:cNvPr id="37" name="Freeform 6">
                <a:extLst>
                  <a:ext uri="{FF2B5EF4-FFF2-40B4-BE49-F238E27FC236}">
                    <a16:creationId xmlns:a16="http://schemas.microsoft.com/office/drawing/2014/main" id="{4AE702A3-5E7D-44CB-BF5E-E21A76A60F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4166" y="1379703"/>
                <a:ext cx="532530" cy="681956"/>
              </a:xfrm>
              <a:custGeom>
                <a:avLst/>
                <a:gdLst>
                  <a:gd name="T0" fmla="*/ 37 w 75"/>
                  <a:gd name="T1" fmla="*/ 86 h 86"/>
                  <a:gd name="T2" fmla="*/ 62 w 75"/>
                  <a:gd name="T3" fmla="*/ 62 h 86"/>
                  <a:gd name="T4" fmla="*/ 62 w 75"/>
                  <a:gd name="T5" fmla="*/ 13 h 86"/>
                  <a:gd name="T6" fmla="*/ 13 w 75"/>
                  <a:gd name="T7" fmla="*/ 13 h 86"/>
                  <a:gd name="T8" fmla="*/ 13 w 75"/>
                  <a:gd name="T9" fmla="*/ 62 h 86"/>
                  <a:gd name="T10" fmla="*/ 37 w 75"/>
                  <a:gd name="T11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86">
                    <a:moveTo>
                      <a:pt x="37" y="86"/>
                    </a:moveTo>
                    <a:cubicBezTo>
                      <a:pt x="62" y="62"/>
                      <a:pt x="62" y="62"/>
                      <a:pt x="62" y="62"/>
                    </a:cubicBezTo>
                    <a:cubicBezTo>
                      <a:pt x="75" y="48"/>
                      <a:pt x="75" y="27"/>
                      <a:pt x="62" y="13"/>
                    </a:cubicBezTo>
                    <a:cubicBezTo>
                      <a:pt x="48" y="0"/>
                      <a:pt x="27" y="0"/>
                      <a:pt x="13" y="13"/>
                    </a:cubicBezTo>
                    <a:cubicBezTo>
                      <a:pt x="0" y="27"/>
                      <a:pt x="0" y="48"/>
                      <a:pt x="13" y="62"/>
                    </a:cubicBezTo>
                    <a:lnTo>
                      <a:pt x="37" y="86"/>
                    </a:lnTo>
                    <a:close/>
                  </a:path>
                </a:pathLst>
              </a:custGeom>
              <a:gradFill>
                <a:gsLst>
                  <a:gs pos="2000">
                    <a:srgbClr val="BF2811"/>
                  </a:gs>
                  <a:gs pos="100000">
                    <a:srgbClr val="E73E07"/>
                  </a:gs>
                </a:gsLst>
                <a:lin ang="19200000" scaled="0"/>
              </a:gradFill>
              <a:ln w="19050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82296" tIns="0" rIns="82296" bIns="41148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nl-BE" sz="2200">
                    <a:solidFill>
                      <a:schemeClr val="bg1"/>
                    </a:solidFill>
                  </a:rPr>
                  <a:t>6</a:t>
                </a:r>
              </a:p>
            </p:txBody>
          </p:sp>
          <p:cxnSp>
            <p:nvCxnSpPr>
              <p:cNvPr id="38" name="Rechte verbindingslijn 56">
                <a:extLst>
                  <a:ext uri="{FF2B5EF4-FFF2-40B4-BE49-F238E27FC236}">
                    <a16:creationId xmlns:a16="http://schemas.microsoft.com/office/drawing/2014/main" id="{F81A8E39-B9D7-4F95-8801-890F4957CC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40430" y="2057400"/>
                <a:ext cx="0" cy="3380562"/>
              </a:xfrm>
              <a:prstGeom prst="line">
                <a:avLst/>
              </a:prstGeom>
              <a:ln w="31750" cap="rnd"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29864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8582BFE-3A38-4552-A4BD-A9A034767D22}"/>
              </a:ext>
            </a:extLst>
          </p:cNvPr>
          <p:cNvSpPr/>
          <p:nvPr/>
        </p:nvSpPr>
        <p:spPr>
          <a:xfrm>
            <a:off x="10776520" y="5949280"/>
            <a:ext cx="1415480" cy="908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defTabSz="609434"/>
            <a:endParaRPr lang="nl-BE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8ECF68-78D4-4B59-93CC-45B3DEEB8F1F}"/>
              </a:ext>
            </a:extLst>
          </p:cNvPr>
          <p:cNvGrpSpPr/>
          <p:nvPr/>
        </p:nvGrpSpPr>
        <p:grpSpPr>
          <a:xfrm>
            <a:off x="6406098" y="2332721"/>
            <a:ext cx="5785902" cy="4264631"/>
            <a:chOff x="6211473" y="2332721"/>
            <a:chExt cx="5980527" cy="4408084"/>
          </a:xfrm>
        </p:grpSpPr>
        <p:pic>
          <p:nvPicPr>
            <p:cNvPr id="16" name="Picture 15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0256C3A9-E362-42A3-85BB-4AF9F0A64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" t="1" r="1864" b="85495"/>
            <a:stretch/>
          </p:blipFill>
          <p:spPr>
            <a:xfrm>
              <a:off x="7101088" y="2683383"/>
              <a:ext cx="5090912" cy="3080083"/>
            </a:xfrm>
            <a:prstGeom prst="rect">
              <a:avLst/>
            </a:prstGeom>
          </p:spPr>
        </p:pic>
        <p:pic>
          <p:nvPicPr>
            <p:cNvPr id="12" name="Afbeelding 42">
              <a:extLst>
                <a:ext uri="{FF2B5EF4-FFF2-40B4-BE49-F238E27FC236}">
                  <a16:creationId xmlns:a16="http://schemas.microsoft.com/office/drawing/2014/main" id="{93F3EA97-2543-4EC2-B148-51417D106E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876"/>
            <a:stretch/>
          </p:blipFill>
          <p:spPr>
            <a:xfrm>
              <a:off x="6211473" y="2332721"/>
              <a:ext cx="5980527" cy="4408084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79F3F267-DC39-4AEC-B630-14FA0A538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Laat je ondersteunen!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C1C400-D4C2-4A2E-9E18-90EC917704AC}"/>
              </a:ext>
            </a:extLst>
          </p:cNvPr>
          <p:cNvGrpSpPr/>
          <p:nvPr/>
        </p:nvGrpSpPr>
        <p:grpSpPr>
          <a:xfrm>
            <a:off x="0" y="2332721"/>
            <a:ext cx="5799762" cy="4264631"/>
            <a:chOff x="-1" y="2332721"/>
            <a:chExt cx="5994853" cy="4408084"/>
          </a:xfrm>
        </p:grpSpPr>
        <p:pic>
          <p:nvPicPr>
            <p:cNvPr id="14" name="Picture 13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81A2A648-EE16-4C9B-A7CB-6DE93F2CA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98" b="69362"/>
            <a:stretch/>
          </p:blipFill>
          <p:spPr>
            <a:xfrm>
              <a:off x="-1" y="2673037"/>
              <a:ext cx="5068783" cy="3157807"/>
            </a:xfrm>
            <a:prstGeom prst="rect">
              <a:avLst/>
            </a:prstGeom>
          </p:spPr>
        </p:pic>
        <p:pic>
          <p:nvPicPr>
            <p:cNvPr id="11" name="Afbeelding 42">
              <a:extLst>
                <a:ext uri="{FF2B5EF4-FFF2-40B4-BE49-F238E27FC236}">
                  <a16:creationId xmlns:a16="http://schemas.microsoft.com/office/drawing/2014/main" id="{3C908EC9-E452-44D3-A6B2-1B7422FF71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328" r="2348"/>
            <a:stretch/>
          </p:blipFill>
          <p:spPr>
            <a:xfrm>
              <a:off x="-1" y="2332721"/>
              <a:ext cx="5994853" cy="4408084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979DA595-ACC6-49E2-BAF0-9DC20DAEE0F4}"/>
              </a:ext>
            </a:extLst>
          </p:cNvPr>
          <p:cNvSpPr/>
          <p:nvPr/>
        </p:nvSpPr>
        <p:spPr>
          <a:xfrm>
            <a:off x="551383" y="1930638"/>
            <a:ext cx="1540230" cy="30777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609434"/>
            <a:r>
              <a:rPr lang="nl-BE" sz="2000" b="1" dirty="0">
                <a:solidFill>
                  <a:schemeClr val="accent1"/>
                </a:solidFill>
              </a:rPr>
              <a:t>www.unizo.be</a:t>
            </a:r>
            <a:endParaRPr lang="nl-BE" sz="2000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9D94DB-8494-4708-915F-A0EEAA2A0CD4}"/>
              </a:ext>
            </a:extLst>
          </p:cNvPr>
          <p:cNvSpPr/>
          <p:nvPr/>
        </p:nvSpPr>
        <p:spPr>
          <a:xfrm>
            <a:off x="8222220" y="1916832"/>
            <a:ext cx="2848647" cy="30777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nl-BE" sz="2000" b="1" dirty="0">
                <a:solidFill>
                  <a:schemeClr val="accent1"/>
                </a:solidFill>
              </a:rPr>
              <a:t>www.startersplatform.be</a:t>
            </a:r>
            <a:endParaRPr lang="nl-BE" sz="2000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32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FE18D977-8DED-4BC0-AD41-BC7D921BCF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1" b="17811"/>
          <a:stretch/>
        </p:blipFill>
        <p:spPr>
          <a:xfrm>
            <a:off x="228000" y="228600"/>
            <a:ext cx="11736000" cy="6400800"/>
          </a:xfr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74C496C2-73C3-4039-AC1A-D85627CDC1D3}"/>
              </a:ext>
            </a:extLst>
          </p:cNvPr>
          <p:cNvSpPr/>
          <p:nvPr/>
        </p:nvSpPr>
        <p:spPr>
          <a:xfrm>
            <a:off x="0" y="4714875"/>
            <a:ext cx="5231904" cy="1378163"/>
          </a:xfrm>
          <a:prstGeom prst="rect">
            <a:avLst/>
          </a:prstGeom>
          <a:gradFill flip="none" rotWithShape="1">
            <a:gsLst>
              <a:gs pos="100000">
                <a:srgbClr val="F14E23"/>
              </a:gs>
              <a:gs pos="0">
                <a:srgbClr val="A93137"/>
              </a:gs>
              <a:gs pos="45000">
                <a:srgbClr val="C82D0F"/>
              </a:gs>
            </a:gsLst>
            <a:lin ang="19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09434"/>
            <a:endParaRPr lang="nl-BE" sz="3200" noProof="0">
              <a:solidFill>
                <a:srgbClr val="FFFFFF"/>
              </a:solidFill>
              <a:latin typeface="Museo sans 30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1FF76BE-AC53-461D-B40F-981152F7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4942291"/>
            <a:ext cx="3890489" cy="923330"/>
          </a:xfr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nl-BE" sz="6000"/>
              <a:t>Financiering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03DA09F-3769-4B35-8A90-33F97EC5FD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169" b="30151"/>
          <a:stretch/>
        </p:blipFill>
        <p:spPr>
          <a:xfrm>
            <a:off x="10488000" y="5865621"/>
            <a:ext cx="1599106" cy="73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21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5D4D4CB-090B-49DB-4D80-432F93652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8608" y="4105416"/>
            <a:ext cx="3240000" cy="79778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BFEB7F2-2C48-BD88-463F-A5A7D1878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42"/>
            <a:ext cx="12054682" cy="67807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8269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D45962-7A8B-4509-9517-05FC9E601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BE"/>
            </a:br>
            <a:r>
              <a:rPr lang="nl-BE"/>
              <a:t>Eigen inbreng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54C147-98BE-4CFE-8A46-8AA47A2216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24562" y="2748891"/>
            <a:ext cx="5616053" cy="3179276"/>
          </a:xfrm>
        </p:spPr>
        <p:txBody>
          <a:bodyPr/>
          <a:lstStyle/>
          <a:p>
            <a:pPr marL="261620" indent="-261620"/>
            <a:r>
              <a:rPr lang="nl-BE" sz="2800" dirty="0"/>
              <a:t>Minstens 20-30% van de totale investeringen</a:t>
            </a:r>
            <a:endParaRPr lang="nl-BE" sz="2800" dirty="0">
              <a:cs typeface="Calibri"/>
            </a:endParaRPr>
          </a:p>
        </p:txBody>
      </p:sp>
      <p:pic>
        <p:nvPicPr>
          <p:cNvPr id="7" name="Picture Placeholder 6" descr="A picture containing person, indoor, man, holding&#10;&#10;Description generated with very high confidence">
            <a:extLst>
              <a:ext uri="{FF2B5EF4-FFF2-40B4-BE49-F238E27FC236}">
                <a16:creationId xmlns:a16="http://schemas.microsoft.com/office/drawing/2014/main" id="{BFA9C1D6-4D6A-4196-A1FC-EE6664C369E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089" b="3213"/>
          <a:stretch/>
        </p:blipFill>
        <p:spPr>
          <a:xfrm>
            <a:off x="228600" y="228600"/>
            <a:ext cx="5076000" cy="6400800"/>
          </a:xfrm>
        </p:spPr>
      </p:pic>
    </p:spTree>
    <p:extLst>
      <p:ext uri="{BB962C8B-B14F-4D97-AF65-F5344CB8AC3E}">
        <p14:creationId xmlns:p14="http://schemas.microsoft.com/office/powerpoint/2010/main" val="3086132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F5621C-ADF1-4750-970E-B4702D223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Vreemd vermogen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C1855E-82AA-4CDC-ACCD-2A7CD97F25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BE">
                <a:solidFill>
                  <a:schemeClr val="accent1"/>
                </a:solidFill>
              </a:rPr>
              <a:t>Voor investeringen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69CF07-E3E6-4BFD-A568-CCC2412CF6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1318" y="2420888"/>
            <a:ext cx="4608000" cy="2961836"/>
          </a:xfrm>
        </p:spPr>
        <p:txBody>
          <a:bodyPr>
            <a:spAutoFit/>
          </a:bodyPr>
          <a:lstStyle/>
          <a:p>
            <a:pPr>
              <a:spcBef>
                <a:spcPts val="600"/>
              </a:spcBef>
              <a:buClr>
                <a:schemeClr val="accent4">
                  <a:lumMod val="50000"/>
                </a:schemeClr>
              </a:buClr>
            </a:pPr>
            <a:r>
              <a:rPr lang="en-US" dirty="0"/>
              <a:t>Crowdfunding</a:t>
            </a:r>
          </a:p>
          <a:p>
            <a:pPr lvl="1">
              <a:spcBef>
                <a:spcPts val="600"/>
              </a:spcBef>
              <a:buClr>
                <a:schemeClr val="accent4">
                  <a:lumMod val="50000"/>
                </a:schemeClr>
              </a:buClr>
            </a:pPr>
            <a:r>
              <a:rPr lang="en-US" dirty="0"/>
              <a:t>Reward based</a:t>
            </a:r>
          </a:p>
          <a:p>
            <a:pPr lvl="1">
              <a:spcBef>
                <a:spcPts val="600"/>
              </a:spcBef>
              <a:buClr>
                <a:schemeClr val="accent4">
                  <a:lumMod val="50000"/>
                </a:schemeClr>
              </a:buClr>
            </a:pPr>
            <a:r>
              <a:rPr lang="en-US" dirty="0" err="1"/>
              <a:t>Financiële</a:t>
            </a:r>
            <a:r>
              <a:rPr lang="en-US" dirty="0"/>
              <a:t> crowdfunding</a:t>
            </a:r>
          </a:p>
          <a:p>
            <a:pPr>
              <a:spcBef>
                <a:spcPts val="1600"/>
              </a:spcBef>
              <a:buClr>
                <a:schemeClr val="accent4">
                  <a:lumMod val="50000"/>
                </a:schemeClr>
              </a:buClr>
            </a:pPr>
            <a:r>
              <a:rPr lang="en-US" dirty="0"/>
              <a:t>Tax shelter </a:t>
            </a:r>
            <a:r>
              <a:rPr lang="en-US" dirty="0" err="1"/>
              <a:t>voor</a:t>
            </a:r>
            <a:r>
              <a:rPr lang="en-US" dirty="0"/>
              <a:t> starters</a:t>
            </a:r>
          </a:p>
          <a:p>
            <a:pPr>
              <a:spcBef>
                <a:spcPts val="600"/>
              </a:spcBef>
              <a:buClr>
                <a:schemeClr val="accent4">
                  <a:lumMod val="50000"/>
                </a:schemeClr>
              </a:buClr>
            </a:pPr>
            <a:r>
              <a:rPr lang="en-US" dirty="0"/>
              <a:t>Business angels</a:t>
            </a:r>
          </a:p>
          <a:p>
            <a:pPr>
              <a:spcBef>
                <a:spcPts val="1600"/>
              </a:spcBef>
              <a:buClr>
                <a:schemeClr val="accent4">
                  <a:lumMod val="50000"/>
                </a:schemeClr>
              </a:buClr>
            </a:pPr>
            <a:r>
              <a:rPr lang="en-US"/>
              <a:t>Subsidies:</a:t>
            </a:r>
          </a:p>
          <a:p>
            <a:pPr lvl="1">
              <a:spcBef>
                <a:spcPts val="600"/>
              </a:spcBef>
              <a:buClr>
                <a:schemeClr val="accent4">
                  <a:lumMod val="50000"/>
                </a:schemeClr>
              </a:buClr>
            </a:pPr>
            <a:r>
              <a:rPr lang="en-US" dirty="0"/>
              <a:t>KMO </a:t>
            </a:r>
            <a:r>
              <a:rPr lang="en-US" dirty="0" err="1"/>
              <a:t>portefeuille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3ECB92-3F16-4191-9ED3-9A3C114537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81318" y="1794872"/>
            <a:ext cx="4608000" cy="626016"/>
          </a:xfrm>
        </p:spPr>
        <p:txBody>
          <a:bodyPr/>
          <a:lstStyle/>
          <a:p>
            <a:r>
              <a:rPr lang="nl-BE">
                <a:solidFill>
                  <a:schemeClr val="accent4">
                    <a:lumMod val="50000"/>
                  </a:schemeClr>
                </a:solidFill>
              </a:rPr>
              <a:t>Alternatieven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778D93-BED7-4CC4-963C-036463FADB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2420888"/>
            <a:ext cx="4608000" cy="3219343"/>
          </a:xfr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nl-BE" dirty="0"/>
              <a:t>PMV</a:t>
            </a:r>
          </a:p>
          <a:p>
            <a:pPr>
              <a:spcBef>
                <a:spcPts val="600"/>
              </a:spcBef>
            </a:pPr>
            <a:r>
              <a:rPr lang="nl-BE" sz="2000" dirty="0"/>
              <a:t>Startlening </a:t>
            </a:r>
          </a:p>
          <a:p>
            <a:pPr>
              <a:spcBef>
                <a:spcPts val="600"/>
              </a:spcBef>
            </a:pPr>
            <a:r>
              <a:rPr lang="nl-BE" sz="2000" dirty="0"/>
              <a:t>Kmo-cofinanciering</a:t>
            </a:r>
          </a:p>
          <a:p>
            <a:pPr>
              <a:spcBef>
                <a:spcPts val="600"/>
              </a:spcBef>
            </a:pPr>
            <a:r>
              <a:rPr lang="nl-BE" sz="2000" dirty="0"/>
              <a:t>Waarborgregeling</a:t>
            </a:r>
          </a:p>
          <a:p>
            <a:pPr>
              <a:spcBef>
                <a:spcPts val="600"/>
              </a:spcBef>
            </a:pPr>
            <a:r>
              <a:rPr lang="nl-BE" sz="2000" dirty="0" err="1"/>
              <a:t>Winwinlening</a:t>
            </a:r>
            <a:r>
              <a:rPr lang="nl-BE" sz="2000" dirty="0"/>
              <a:t> </a:t>
            </a:r>
            <a:br>
              <a:rPr lang="nl-BE" sz="2000" dirty="0"/>
            </a:br>
            <a:endParaRPr lang="nl-BE" sz="2000" dirty="0"/>
          </a:p>
          <a:p>
            <a:pPr marL="0" indent="0">
              <a:buNone/>
            </a:pPr>
            <a:r>
              <a:rPr lang="nl-BE" dirty="0"/>
              <a:t>BANCAIR</a:t>
            </a:r>
          </a:p>
          <a:p>
            <a:pPr marL="261938" lvl="1" indent="-261938">
              <a:spcBef>
                <a:spcPts val="600"/>
              </a:spcBef>
              <a:buClr>
                <a:schemeClr val="accent1"/>
              </a:buClr>
            </a:pPr>
            <a:r>
              <a:rPr lang="nl-BE" sz="2000" dirty="0"/>
              <a:t>Investeringskrediet op lange termijn</a:t>
            </a:r>
          </a:p>
          <a:p>
            <a:pPr marL="261938" lvl="1" indent="-261938">
              <a:spcBef>
                <a:spcPts val="600"/>
              </a:spcBef>
              <a:buClr>
                <a:schemeClr val="accent1"/>
              </a:buClr>
            </a:pPr>
            <a:r>
              <a:rPr lang="nl-BE" sz="2000" dirty="0"/>
              <a:t>Leasing of </a:t>
            </a:r>
            <a:r>
              <a:rPr lang="nl-BE" sz="2000" dirty="0" err="1"/>
              <a:t>renting</a:t>
            </a:r>
            <a:endParaRPr lang="nl-BE" sz="20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73A9E83-0DB7-49AC-9030-E899375657C0}"/>
              </a:ext>
            </a:extLst>
          </p:cNvPr>
          <p:cNvCxnSpPr>
            <a:cxnSpLocks/>
          </p:cNvCxnSpPr>
          <p:nvPr/>
        </p:nvCxnSpPr>
        <p:spPr>
          <a:xfrm>
            <a:off x="6096000" y="1944303"/>
            <a:ext cx="0" cy="3808797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692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person&#10;&#10;Description generated with very high confidence">
            <a:extLst>
              <a:ext uri="{FF2B5EF4-FFF2-40B4-BE49-F238E27FC236}">
                <a16:creationId xmlns:a16="http://schemas.microsoft.com/office/drawing/2014/main" id="{3D4B67DB-E939-4DA9-894D-50BEBB4D89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2425" b="5744"/>
          <a:stretch/>
        </p:blipFill>
        <p:spPr>
          <a:xfrm>
            <a:off x="228000" y="228600"/>
            <a:ext cx="11736000" cy="6400800"/>
          </a:xfr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74C496C2-73C3-4039-AC1A-D85627CDC1D3}"/>
              </a:ext>
            </a:extLst>
          </p:cNvPr>
          <p:cNvSpPr/>
          <p:nvPr/>
        </p:nvSpPr>
        <p:spPr>
          <a:xfrm>
            <a:off x="0" y="4797153"/>
            <a:ext cx="8400256" cy="1213608"/>
          </a:xfrm>
          <a:prstGeom prst="rect">
            <a:avLst/>
          </a:prstGeom>
          <a:gradFill flip="none" rotWithShape="1">
            <a:gsLst>
              <a:gs pos="100000">
                <a:srgbClr val="F14E23"/>
              </a:gs>
              <a:gs pos="0">
                <a:srgbClr val="A93137"/>
              </a:gs>
              <a:gs pos="45000">
                <a:srgbClr val="C82D0F"/>
              </a:gs>
            </a:gsLst>
            <a:lin ang="19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09434"/>
            <a:endParaRPr lang="nl-BE" sz="3200" noProof="0">
              <a:solidFill>
                <a:srgbClr val="FFFFFF"/>
              </a:solidFill>
              <a:latin typeface="Museo sans 30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1FF76BE-AC53-461D-B40F-981152F7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4988457"/>
            <a:ext cx="7153497" cy="830997"/>
          </a:xfr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nl-BE" sz="5400"/>
              <a:t>Praktische voorbereiding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4FE5D73-C453-47E1-9BAF-08453A6C30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169" b="30151"/>
          <a:stretch/>
        </p:blipFill>
        <p:spPr>
          <a:xfrm>
            <a:off x="10488000" y="5865621"/>
            <a:ext cx="1599106" cy="73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0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6992F4-925C-488F-A55E-1D1B0EAE3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3992" y="764704"/>
            <a:ext cx="4815612" cy="1096904"/>
          </a:xfrm>
        </p:spPr>
        <p:txBody>
          <a:bodyPr/>
          <a:lstStyle/>
          <a:p>
            <a:r>
              <a:rPr lang="nl-BE"/>
              <a:t>Checklist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5B4036-1D38-4C44-B0B0-690E08032C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24562" y="2226340"/>
            <a:ext cx="5760070" cy="3505062"/>
          </a:xfrm>
        </p:spPr>
        <p:txBody>
          <a:bodyPr wrap="square">
            <a:spAutoFit/>
          </a:bodyPr>
          <a:lstStyle/>
          <a:p>
            <a:pPr marL="355600" indent="-355600">
              <a:buFont typeface="+mj-lt"/>
              <a:buAutoNum type="arabicPeriod"/>
            </a:pPr>
            <a:r>
              <a:rPr lang="nl-BE"/>
              <a:t>Vennootschap oprichten via griffie</a:t>
            </a:r>
          </a:p>
          <a:p>
            <a:pPr marL="355600" indent="-355600">
              <a:buFont typeface="+mj-lt"/>
              <a:buAutoNum type="arabicPeriod"/>
            </a:pPr>
            <a:r>
              <a:rPr lang="nl-BE"/>
              <a:t>Zichtrekening openen</a:t>
            </a:r>
          </a:p>
          <a:p>
            <a:pPr marL="355600" indent="-355600">
              <a:buFont typeface="+mj-lt"/>
              <a:buAutoNum type="arabicPeriod"/>
            </a:pPr>
            <a:r>
              <a:rPr lang="nl-BE"/>
              <a:t>Formaliteiten bij het ondernemingsloket    </a:t>
            </a:r>
          </a:p>
          <a:p>
            <a:pPr marL="812800" lvl="1" indent="-368300">
              <a:spcBef>
                <a:spcPts val="500"/>
              </a:spcBef>
              <a:spcAft>
                <a:spcPts val="3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þ"/>
            </a:pPr>
            <a:r>
              <a:rPr lang="nl-BE"/>
              <a:t>Aanvraag ondernemingsnummer </a:t>
            </a:r>
            <a:br>
              <a:rPr lang="nl-BE"/>
            </a:br>
            <a:r>
              <a:rPr lang="nl-BE"/>
              <a:t>/ inschrijving kbo</a:t>
            </a:r>
          </a:p>
          <a:p>
            <a:pPr marL="812800" lvl="1" indent="-368300">
              <a:spcBef>
                <a:spcPts val="500"/>
              </a:spcBef>
              <a:spcAft>
                <a:spcPts val="3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þ"/>
            </a:pPr>
            <a:r>
              <a:rPr lang="nl-BE"/>
              <a:t>Btw hoedanigheid activeren</a:t>
            </a:r>
          </a:p>
          <a:p>
            <a:pPr marL="812800" lvl="1" indent="-368300">
              <a:spcBef>
                <a:spcPts val="500"/>
              </a:spcBef>
              <a:spcAft>
                <a:spcPts val="3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þ"/>
            </a:pPr>
            <a:r>
              <a:rPr lang="nl-BE"/>
              <a:t>Vergunningen aanvragen</a:t>
            </a:r>
          </a:p>
          <a:p>
            <a:pPr marL="812800" lvl="1" indent="-368300">
              <a:spcBef>
                <a:spcPts val="500"/>
              </a:spcBef>
              <a:spcAft>
                <a:spcPts val="3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þ"/>
            </a:pPr>
            <a:r>
              <a:rPr lang="nl-BE"/>
              <a:t>Aansluiten bij een sociaal </a:t>
            </a:r>
            <a:br>
              <a:rPr lang="nl-BE"/>
            </a:br>
            <a:r>
              <a:rPr lang="nl-BE"/>
              <a:t>verzekeringsfonds</a:t>
            </a:r>
          </a:p>
        </p:txBody>
      </p:sp>
      <p:cxnSp>
        <p:nvCxnSpPr>
          <p:cNvPr id="7" name="Rechte verbindingslijn 27">
            <a:extLst>
              <a:ext uri="{FF2B5EF4-FFF2-40B4-BE49-F238E27FC236}">
                <a16:creationId xmlns:a16="http://schemas.microsoft.com/office/drawing/2014/main" id="{3DD6AEA0-8362-421D-9A44-56D98BE5A4EC}"/>
              </a:ext>
            </a:extLst>
          </p:cNvPr>
          <p:cNvCxnSpPr/>
          <p:nvPr/>
        </p:nvCxnSpPr>
        <p:spPr>
          <a:xfrm>
            <a:off x="6023992" y="1881958"/>
            <a:ext cx="432000" cy="0"/>
          </a:xfrm>
          <a:prstGeom prst="line">
            <a:avLst/>
          </a:prstGeom>
          <a:ln w="254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Placeholder 7" descr="A picture containing person&#10;&#10;Description generated with very high confidence">
            <a:extLst>
              <a:ext uri="{FF2B5EF4-FFF2-40B4-BE49-F238E27FC236}">
                <a16:creationId xmlns:a16="http://schemas.microsoft.com/office/drawing/2014/main" id="{A2D72905-470B-45FA-8E92-3595A617C09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24" b="6006"/>
          <a:stretch/>
        </p:blipFill>
        <p:spPr>
          <a:xfrm>
            <a:off x="228600" y="228600"/>
            <a:ext cx="5076000" cy="6400800"/>
          </a:xfrm>
        </p:spPr>
      </p:pic>
    </p:spTree>
    <p:extLst>
      <p:ext uri="{BB962C8B-B14F-4D97-AF65-F5344CB8AC3E}">
        <p14:creationId xmlns:p14="http://schemas.microsoft.com/office/powerpoint/2010/main" val="3880643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FB8D45-CB8D-4446-9CD2-DAF566E09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1243913"/>
            <a:ext cx="5112569" cy="504754"/>
          </a:xfrm>
        </p:spPr>
        <p:txBody>
          <a:bodyPr>
            <a:spAutoFit/>
          </a:bodyPr>
          <a:lstStyle/>
          <a:p>
            <a:r>
              <a:rPr lang="nl-BE"/>
              <a:t>Ondernemingsnummer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0703B3-BCCA-4DFF-AC1D-CF0FC6A298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393" y="2278560"/>
            <a:ext cx="5544615" cy="2055947"/>
          </a:xfr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nl-BE" b="1" dirty="0"/>
              <a:t>Meebrengen voor inschrijving KBO:</a:t>
            </a:r>
          </a:p>
          <a:p>
            <a:pPr marL="458788" indent="-45720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þ"/>
            </a:pPr>
            <a:r>
              <a:rPr lang="nl-BE" sz="2000" dirty="0"/>
              <a:t>Oprichtingsakte van vennootschap</a:t>
            </a:r>
          </a:p>
          <a:p>
            <a:pPr marL="458788" indent="-45720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þ"/>
            </a:pPr>
            <a:r>
              <a:rPr lang="nl-BE" sz="2000" dirty="0"/>
              <a:t>Nieuw rekeningnummer</a:t>
            </a:r>
          </a:p>
          <a:p>
            <a:pPr marL="458788" indent="-45720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þ"/>
            </a:pPr>
            <a:r>
              <a:rPr lang="nl-BE" sz="2000" dirty="0"/>
              <a:t>Identiteitskaart</a:t>
            </a:r>
          </a:p>
          <a:p>
            <a:pPr marL="458788" indent="-45720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þ"/>
            </a:pPr>
            <a:r>
              <a:rPr lang="nl-BE" sz="2000" dirty="0"/>
              <a:t>Activiteit (</a:t>
            </a:r>
            <a:r>
              <a:rPr lang="nl-BE" sz="2000" dirty="0" err="1"/>
              <a:t>Nacebel</a:t>
            </a:r>
            <a:r>
              <a:rPr lang="nl-BE" sz="2000" dirty="0"/>
              <a:t>-codes)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82813F-0A5A-4D0D-BDA3-FFC22786DD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394" y="5392786"/>
            <a:ext cx="1482529" cy="367005"/>
          </a:xfrm>
        </p:spPr>
        <p:txBody>
          <a:bodyPr>
            <a:spAutoFit/>
          </a:bodyPr>
          <a:lstStyle/>
          <a:p>
            <a:r>
              <a:rPr lang="nl-BE"/>
              <a:t>www.liantis.be</a:t>
            </a:r>
          </a:p>
        </p:txBody>
      </p:sp>
      <p:cxnSp>
        <p:nvCxnSpPr>
          <p:cNvPr id="7" name="Rechte verbindingslijn 15">
            <a:extLst>
              <a:ext uri="{FF2B5EF4-FFF2-40B4-BE49-F238E27FC236}">
                <a16:creationId xmlns:a16="http://schemas.microsoft.com/office/drawing/2014/main" id="{9262D8B4-B90C-46E6-B732-46AE1121F569}"/>
              </a:ext>
            </a:extLst>
          </p:cNvPr>
          <p:cNvCxnSpPr/>
          <p:nvPr/>
        </p:nvCxnSpPr>
        <p:spPr>
          <a:xfrm>
            <a:off x="623393" y="2013613"/>
            <a:ext cx="432000" cy="0"/>
          </a:xfrm>
          <a:prstGeom prst="line">
            <a:avLst/>
          </a:prstGeom>
          <a:ln w="254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12725527-8F20-4C7B-B881-B48F87EDF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974"/>
          <a:stretch/>
        </p:blipFill>
        <p:spPr>
          <a:xfrm>
            <a:off x="6761288" y="1314136"/>
            <a:ext cx="5202000" cy="379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07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2DE6A6-6A8A-4031-9BC1-ECA85D809D76}"/>
              </a:ext>
            </a:extLst>
          </p:cNvPr>
          <p:cNvSpPr/>
          <p:nvPr/>
        </p:nvSpPr>
        <p:spPr>
          <a:xfrm>
            <a:off x="8760296" y="2473926"/>
            <a:ext cx="3024336" cy="23762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defTabSz="609434"/>
            <a:endParaRPr lang="nl-BE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137B6B-47B7-47FF-9F7A-6BC568F82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Vragen? Contacteer ons!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7E5EEF-4F7C-44F3-AFCF-612CB4289610}"/>
              </a:ext>
            </a:extLst>
          </p:cNvPr>
          <p:cNvGrpSpPr/>
          <p:nvPr/>
        </p:nvGrpSpPr>
        <p:grpSpPr>
          <a:xfrm>
            <a:off x="2623296" y="1897862"/>
            <a:ext cx="6945408" cy="4195434"/>
            <a:chOff x="3706639" y="2408249"/>
            <a:chExt cx="4778722" cy="2886628"/>
          </a:xfrm>
        </p:grpSpPr>
        <p:pic>
          <p:nvPicPr>
            <p:cNvPr id="9" name="Picture 8" descr="A screenshot of a computer&#10;&#10;Description generated with very high confidence">
              <a:extLst>
                <a:ext uri="{FF2B5EF4-FFF2-40B4-BE49-F238E27FC236}">
                  <a16:creationId xmlns:a16="http://schemas.microsoft.com/office/drawing/2014/main" id="{CA902329-6003-4D7B-B38C-634C5A9568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476" r="12476" b="83284"/>
            <a:stretch/>
          </p:blipFill>
          <p:spPr>
            <a:xfrm>
              <a:off x="4343400" y="2590801"/>
              <a:ext cx="3505200" cy="2029170"/>
            </a:xfrm>
            <a:prstGeom prst="rect">
              <a:avLst/>
            </a:prstGeom>
          </p:spPr>
        </p:pic>
        <p:pic>
          <p:nvPicPr>
            <p:cNvPr id="5" name="Afbeelding 42">
              <a:extLst>
                <a:ext uri="{FF2B5EF4-FFF2-40B4-BE49-F238E27FC236}">
                  <a16:creationId xmlns:a16="http://schemas.microsoft.com/office/drawing/2014/main" id="{D64F11C6-CF77-40BB-AF6D-CEBEC92B3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407"/>
            <a:stretch/>
          </p:blipFill>
          <p:spPr>
            <a:xfrm>
              <a:off x="3706639" y="2408249"/>
              <a:ext cx="4778722" cy="2886628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D862590-CE62-43F8-9C1A-E0DDA96B8ADF}"/>
              </a:ext>
            </a:extLst>
          </p:cNvPr>
          <p:cNvSpPr/>
          <p:nvPr/>
        </p:nvSpPr>
        <p:spPr>
          <a:xfrm>
            <a:off x="551383" y="3392550"/>
            <a:ext cx="2664523" cy="523220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r>
              <a:rPr lang="nl-BE" sz="1600" dirty="0">
                <a:hlinkClick r:id="rId5"/>
              </a:rPr>
              <a:t>info@ondernemendeschool.be</a:t>
            </a:r>
            <a:endParaRPr lang="nl-BE" sz="1600" dirty="0"/>
          </a:p>
          <a:p>
            <a:endParaRPr lang="nl-NL" dirty="0"/>
          </a:p>
        </p:txBody>
      </p:sp>
      <p:cxnSp>
        <p:nvCxnSpPr>
          <p:cNvPr id="17" name="Rechte verbindingslijn 8">
            <a:extLst>
              <a:ext uri="{FF2B5EF4-FFF2-40B4-BE49-F238E27FC236}">
                <a16:creationId xmlns:a16="http://schemas.microsoft.com/office/drawing/2014/main" id="{D52892FB-A6A2-4193-9B8B-9B88BA27047F}"/>
              </a:ext>
            </a:extLst>
          </p:cNvPr>
          <p:cNvCxnSpPr/>
          <p:nvPr/>
        </p:nvCxnSpPr>
        <p:spPr>
          <a:xfrm>
            <a:off x="551383" y="1412776"/>
            <a:ext cx="432000" cy="0"/>
          </a:xfrm>
          <a:prstGeom prst="line">
            <a:avLst/>
          </a:prstGeom>
          <a:ln w="254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hthoek 8">
            <a:extLst>
              <a:ext uri="{FF2B5EF4-FFF2-40B4-BE49-F238E27FC236}">
                <a16:creationId xmlns:a16="http://schemas.microsoft.com/office/drawing/2014/main" id="{0ABA6DD4-58DA-49F9-970F-68A3B6A7AF5A}"/>
              </a:ext>
            </a:extLst>
          </p:cNvPr>
          <p:cNvSpPr/>
          <p:nvPr/>
        </p:nvSpPr>
        <p:spPr>
          <a:xfrm>
            <a:off x="4811412" y="5936910"/>
            <a:ext cx="2569175" cy="372410"/>
          </a:xfrm>
          <a:prstGeom prst="rect">
            <a:avLst/>
          </a:prstGeom>
          <a:gradFill flip="none" rotWithShape="1">
            <a:gsLst>
              <a:gs pos="100000">
                <a:srgbClr val="F14E23"/>
              </a:gs>
              <a:gs pos="0">
                <a:srgbClr val="A93137"/>
              </a:gs>
              <a:gs pos="45000">
                <a:srgbClr val="C82D0F"/>
              </a:gs>
            </a:gsLst>
            <a:lin ang="19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216000" tIns="60960" rIns="216000" bIns="6096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 algn="ctr" defTabSz="609434">
              <a:lnSpc>
                <a:spcPct val="90000"/>
              </a:lnSpc>
            </a:pPr>
            <a:r>
              <a:rPr lang="nl-NL">
                <a:cs typeface="Calibri"/>
              </a:rPr>
              <a:t>www.unizo.be/starters</a:t>
            </a:r>
          </a:p>
        </p:txBody>
      </p:sp>
    </p:spTree>
    <p:extLst>
      <p:ext uri="{BB962C8B-B14F-4D97-AF65-F5344CB8AC3E}">
        <p14:creationId xmlns:p14="http://schemas.microsoft.com/office/powerpoint/2010/main" val="2331963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FC3188-A386-44BA-8BE6-A1118E3AAF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8600" y="228600"/>
            <a:ext cx="11736000" cy="5216400"/>
          </a:xfrm>
          <a:gradFill>
            <a:gsLst>
              <a:gs pos="100000">
                <a:srgbClr val="F14E23"/>
              </a:gs>
              <a:gs pos="0">
                <a:srgbClr val="A93137"/>
              </a:gs>
              <a:gs pos="45000">
                <a:srgbClr val="C82D0F"/>
              </a:gs>
            </a:gsLst>
            <a:lin ang="19200000" scaled="0"/>
          </a:gradFill>
        </p:spPr>
        <p:txBody>
          <a:bodyPr/>
          <a:lstStyle/>
          <a:p>
            <a:endParaRPr lang="nl-BE" dirty="0"/>
          </a:p>
        </p:txBody>
      </p:sp>
      <p:pic>
        <p:nvPicPr>
          <p:cNvPr id="11" name="Afbeelding 4">
            <a:extLst>
              <a:ext uri="{FF2B5EF4-FFF2-40B4-BE49-F238E27FC236}">
                <a16:creationId xmlns:a16="http://schemas.microsoft.com/office/drawing/2014/main" id="{BC7109B4-B032-436F-9433-BE13566396E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2264" y="228600"/>
            <a:ext cx="3252280" cy="738017"/>
          </a:xfrm>
          <a:prstGeom prst="rect">
            <a:avLst/>
          </a:prstGeom>
        </p:spPr>
      </p:pic>
      <p:sp>
        <p:nvSpPr>
          <p:cNvPr id="15" name="Titel 12">
            <a:extLst>
              <a:ext uri="{FF2B5EF4-FFF2-40B4-BE49-F238E27FC236}">
                <a16:creationId xmlns:a16="http://schemas.microsoft.com/office/drawing/2014/main" id="{8B151413-CF85-4ED8-B966-DD836B19FF01}"/>
              </a:ext>
            </a:extLst>
          </p:cNvPr>
          <p:cNvSpPr txBox="1">
            <a:spLocks/>
          </p:cNvSpPr>
          <p:nvPr/>
        </p:nvSpPr>
        <p:spPr>
          <a:xfrm>
            <a:off x="916859" y="4297981"/>
            <a:ext cx="2921377" cy="787203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algn="l" defTabSz="609559" rtl="0" eaLnBrk="1" latinLnBrk="0" hangingPunct="1">
              <a:lnSpc>
                <a:spcPct val="74000"/>
              </a:lnSpc>
              <a:spcBef>
                <a:spcPct val="0"/>
              </a:spcBef>
              <a:buNone/>
              <a:defRPr sz="4800" b="1" i="0" kern="1200" cap="none" baseline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6600">
                <a:solidFill>
                  <a:schemeClr val="bg1"/>
                </a:solidFill>
              </a:rPr>
              <a:t>Bedankt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78576B-2EF0-4259-B9A6-EF1C00F74E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982" y="5652647"/>
            <a:ext cx="3426594" cy="97269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3051358-336B-485D-B6C3-CCD21D72DA91}"/>
              </a:ext>
            </a:extLst>
          </p:cNvPr>
          <p:cNvSpPr txBox="1"/>
          <p:nvPr/>
        </p:nvSpPr>
        <p:spPr>
          <a:xfrm>
            <a:off x="796412" y="966617"/>
            <a:ext cx="9390003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6000" dirty="0">
                <a:solidFill>
                  <a:schemeClr val="bg1"/>
                </a:solidFill>
              </a:rPr>
              <a:t>Bezoek onze website</a:t>
            </a:r>
          </a:p>
          <a:p>
            <a:pPr algn="l"/>
            <a:r>
              <a:rPr lang="nl-NL" sz="6000" dirty="0">
                <a:solidFill>
                  <a:schemeClr val="bg1"/>
                </a:solidFill>
              </a:rPr>
              <a:t>Ondernemendeschool.be</a:t>
            </a:r>
          </a:p>
          <a:p>
            <a:pPr algn="l"/>
            <a:endParaRPr lang="nl-NL" sz="2000" dirty="0">
              <a:solidFill>
                <a:schemeClr val="bg1"/>
              </a:solidFill>
            </a:endParaRPr>
          </a:p>
          <a:p>
            <a:pPr algn="l"/>
            <a:endParaRPr lang="nl-BE" sz="2000" dirty="0" err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34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A66F18-E381-458C-C92B-72B2E2417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1A51254-AF01-A8BA-F523-51A2D6F18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98" y="176984"/>
            <a:ext cx="11877362" cy="668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78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657F43-C5E2-70D5-F78D-3AAAEDE2E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FFABF93-77E4-07BA-F861-B08FBA782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9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06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D1F4942-1118-4BD4-943B-4E1320184F82}"/>
              </a:ext>
            </a:extLst>
          </p:cNvPr>
          <p:cNvSpPr/>
          <p:nvPr/>
        </p:nvSpPr>
        <p:spPr>
          <a:xfrm>
            <a:off x="0" y="5301208"/>
            <a:ext cx="12192000" cy="938666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defTabSz="609434"/>
            <a:endParaRPr lang="nl-BE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14C9D08-EB9A-4BBA-A402-0956F8FC2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3" y="512390"/>
            <a:ext cx="11089233" cy="900386"/>
          </a:xfrm>
        </p:spPr>
        <p:txBody>
          <a:bodyPr/>
          <a:lstStyle/>
          <a:p>
            <a:r>
              <a:rPr lang="nl-BE"/>
              <a:t>Kan ik starten?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920FFD85-97F3-40AC-804D-DAB99B0B7F6D}"/>
              </a:ext>
            </a:extLst>
          </p:cNvPr>
          <p:cNvSpPr txBox="1">
            <a:spLocks/>
          </p:cNvSpPr>
          <p:nvPr/>
        </p:nvSpPr>
        <p:spPr>
          <a:xfrm>
            <a:off x="1015307" y="2032168"/>
            <a:ext cx="5623700" cy="554400"/>
          </a:xfrm>
          <a:prstGeom prst="rect">
            <a:avLst/>
          </a:prstGeom>
        </p:spPr>
        <p:txBody>
          <a:bodyPr vert="horz" wrap="square" lIns="180000" tIns="0" rIns="0" bIns="0" rtlCol="0" anchor="ctr" anchorCtr="0">
            <a:noAutofit/>
          </a:bodyPr>
          <a:lstStyle>
            <a:lvl1pPr marL="261938" indent="-261938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3888" indent="-260350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90600" indent="-276225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43025" indent="-266700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04975" indent="-180975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576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36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95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54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0100"/>
              </a:buClr>
              <a:buSzPct val="70000"/>
              <a:buNone/>
            </a:pPr>
            <a:r>
              <a:rPr lang="nl-BE"/>
              <a:t>Handelingsbekwaam: 18+ en burgerrechten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AA90F215-03A8-4C41-9270-C33667A19F9A}"/>
              </a:ext>
            </a:extLst>
          </p:cNvPr>
          <p:cNvSpPr txBox="1">
            <a:spLocks/>
          </p:cNvSpPr>
          <p:nvPr/>
        </p:nvSpPr>
        <p:spPr>
          <a:xfrm>
            <a:off x="1015306" y="2865040"/>
            <a:ext cx="5623700" cy="554400"/>
          </a:xfrm>
          <a:prstGeom prst="rect">
            <a:avLst/>
          </a:prstGeom>
        </p:spPr>
        <p:txBody>
          <a:bodyPr vert="horz" wrap="square" lIns="180000" tIns="0" rIns="0" bIns="0" rtlCol="0" anchor="ctr" anchorCtr="0">
            <a:noAutofit/>
          </a:bodyPr>
          <a:lstStyle>
            <a:lvl1pPr marL="261938" indent="-261938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3888" indent="-260350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90600" indent="-276225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43025" indent="-266700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04975" indent="-180975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576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36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95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54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0100"/>
              </a:buClr>
              <a:buSzPct val="70000"/>
              <a:buNone/>
            </a:pPr>
            <a:r>
              <a:rPr lang="nl-BE"/>
              <a:t>Beroepskaart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BAC7FD6D-B12C-4DAC-8E9F-1004321DC65C}"/>
              </a:ext>
            </a:extLst>
          </p:cNvPr>
          <p:cNvSpPr txBox="1">
            <a:spLocks/>
          </p:cNvSpPr>
          <p:nvPr/>
        </p:nvSpPr>
        <p:spPr>
          <a:xfrm>
            <a:off x="1015307" y="3697912"/>
            <a:ext cx="5623700" cy="554400"/>
          </a:xfrm>
          <a:prstGeom prst="rect">
            <a:avLst/>
          </a:prstGeom>
        </p:spPr>
        <p:txBody>
          <a:bodyPr vert="horz" wrap="square" lIns="180000" tIns="0" rIns="0" bIns="0" rtlCol="0" anchor="ctr" anchorCtr="0">
            <a:noAutofit/>
          </a:bodyPr>
          <a:lstStyle>
            <a:lvl1pPr marL="261938" indent="-261938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3888" indent="-260350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90600" indent="-276225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43025" indent="-266700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04975" indent="-180975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576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36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95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54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0100"/>
              </a:buClr>
              <a:buSzPct val="70000"/>
              <a:buNone/>
            </a:pPr>
            <a:r>
              <a:rPr lang="nl-NL" dirty="0"/>
              <a:t>Bewijs beroepskennis en bedrijfsbeheer niet meer nodig wel sterk aangeraden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5A233DE5-952E-472F-B965-DFD78BDA9FA4}"/>
              </a:ext>
            </a:extLst>
          </p:cNvPr>
          <p:cNvSpPr txBox="1">
            <a:spLocks/>
          </p:cNvSpPr>
          <p:nvPr/>
        </p:nvSpPr>
        <p:spPr>
          <a:xfrm>
            <a:off x="1015306" y="4530784"/>
            <a:ext cx="5623700" cy="554400"/>
          </a:xfrm>
          <a:prstGeom prst="rect">
            <a:avLst/>
          </a:prstGeom>
        </p:spPr>
        <p:txBody>
          <a:bodyPr vert="horz" wrap="square" lIns="180000" tIns="0" rIns="0" bIns="0" rtlCol="0" anchor="ctr" anchorCtr="0">
            <a:noAutofit/>
          </a:bodyPr>
          <a:lstStyle>
            <a:lvl1pPr marL="261938" indent="-261938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3888" indent="-260350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90600" indent="-276225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43025" indent="-266700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04975" indent="-180975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576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36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95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54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0100"/>
              </a:buClr>
              <a:buSzPct val="70000"/>
              <a:buNone/>
            </a:pPr>
            <a:r>
              <a:rPr lang="nl-NL"/>
              <a:t>Specifieke vereisten voor bepaalde beroepen </a:t>
            </a:r>
            <a:r>
              <a:rPr lang="nl-NL" sz="1800">
                <a:solidFill>
                  <a:schemeClr val="bg1">
                    <a:lumMod val="65000"/>
                  </a:schemeClr>
                </a:solidFill>
              </a:rPr>
              <a:t>(bv. vrije beroepen, …)</a:t>
            </a:r>
            <a:endParaRPr lang="nl-NL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Tijdelijke aanduiding voor tekst 47">
            <a:extLst>
              <a:ext uri="{FF2B5EF4-FFF2-40B4-BE49-F238E27FC236}">
                <a16:creationId xmlns:a16="http://schemas.microsoft.com/office/drawing/2014/main" id="{C85A21B1-17E3-49C8-AFAB-547DDE89EB1B}"/>
              </a:ext>
            </a:extLst>
          </p:cNvPr>
          <p:cNvSpPr txBox="1">
            <a:spLocks/>
          </p:cNvSpPr>
          <p:nvPr/>
        </p:nvSpPr>
        <p:spPr>
          <a:xfrm>
            <a:off x="551383" y="2079171"/>
            <a:ext cx="460394" cy="460394"/>
          </a:xfrm>
          <a:prstGeom prst="rect">
            <a:avLst/>
          </a:prstGeom>
          <a:gradFill>
            <a:gsLst>
              <a:gs pos="8000">
                <a:srgbClr val="B72413"/>
              </a:gs>
              <a:gs pos="100000">
                <a:srgbClr val="E73E07"/>
              </a:gs>
            </a:gsLst>
            <a:lin ang="19200000" scaled="0"/>
          </a:gradFill>
        </p:spPr>
        <p:txBody>
          <a:bodyPr vert="horz" wrap="none" lIns="0" tIns="0" rIns="0" bIns="0" rtlCol="0" anchor="ctr" anchorCtr="0">
            <a:noAutofit/>
          </a:bodyPr>
          <a:lstStyle>
            <a:lvl1pPr marL="0" indent="0" algn="ctr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23888" indent="-260350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90600" indent="-276225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43025" indent="-266700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04975" indent="-180975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576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36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95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54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000">
                <a:latin typeface="+mn-lt"/>
              </a:rPr>
              <a:t>1</a:t>
            </a:r>
          </a:p>
        </p:txBody>
      </p:sp>
      <p:sp>
        <p:nvSpPr>
          <p:cNvPr id="27" name="Tijdelijke aanduiding voor tekst 47">
            <a:extLst>
              <a:ext uri="{FF2B5EF4-FFF2-40B4-BE49-F238E27FC236}">
                <a16:creationId xmlns:a16="http://schemas.microsoft.com/office/drawing/2014/main" id="{B1E0771E-70D5-4AC4-AFC2-BD0CD5A5C810}"/>
              </a:ext>
            </a:extLst>
          </p:cNvPr>
          <p:cNvSpPr txBox="1">
            <a:spLocks/>
          </p:cNvSpPr>
          <p:nvPr/>
        </p:nvSpPr>
        <p:spPr>
          <a:xfrm>
            <a:off x="551383" y="2905395"/>
            <a:ext cx="460394" cy="460394"/>
          </a:xfrm>
          <a:prstGeom prst="rect">
            <a:avLst/>
          </a:prstGeom>
          <a:gradFill>
            <a:gsLst>
              <a:gs pos="8000">
                <a:srgbClr val="B72413"/>
              </a:gs>
              <a:gs pos="100000">
                <a:srgbClr val="E73E07"/>
              </a:gs>
            </a:gsLst>
            <a:lin ang="19200000" scaled="0"/>
          </a:gradFill>
        </p:spPr>
        <p:txBody>
          <a:bodyPr vert="horz" wrap="none" lIns="0" tIns="0" rIns="0" bIns="0" rtlCol="0" anchor="ctr" anchorCtr="0">
            <a:noAutofit/>
          </a:bodyPr>
          <a:lstStyle>
            <a:lvl1pPr marL="0" indent="0" algn="ctr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23888" indent="-260350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90600" indent="-276225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43025" indent="-266700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04975" indent="-180975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576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36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95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54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000">
                <a:latin typeface="+mn-lt"/>
              </a:rPr>
              <a:t>2</a:t>
            </a:r>
          </a:p>
        </p:txBody>
      </p:sp>
      <p:sp>
        <p:nvSpPr>
          <p:cNvPr id="28" name="Tijdelijke aanduiding voor tekst 47">
            <a:extLst>
              <a:ext uri="{FF2B5EF4-FFF2-40B4-BE49-F238E27FC236}">
                <a16:creationId xmlns:a16="http://schemas.microsoft.com/office/drawing/2014/main" id="{F4EB22B2-B144-4C3A-A525-B2E9698CFB29}"/>
              </a:ext>
            </a:extLst>
          </p:cNvPr>
          <p:cNvSpPr txBox="1">
            <a:spLocks/>
          </p:cNvSpPr>
          <p:nvPr/>
        </p:nvSpPr>
        <p:spPr>
          <a:xfrm>
            <a:off x="551383" y="3731619"/>
            <a:ext cx="460394" cy="460394"/>
          </a:xfrm>
          <a:prstGeom prst="rect">
            <a:avLst/>
          </a:prstGeom>
          <a:gradFill>
            <a:gsLst>
              <a:gs pos="8000">
                <a:srgbClr val="B72413"/>
              </a:gs>
              <a:gs pos="100000">
                <a:srgbClr val="E73E07"/>
              </a:gs>
            </a:gsLst>
            <a:lin ang="19200000" scaled="0"/>
          </a:gradFill>
        </p:spPr>
        <p:txBody>
          <a:bodyPr vert="horz" wrap="none" lIns="0" tIns="0" rIns="0" bIns="0" rtlCol="0" anchor="ctr" anchorCtr="0">
            <a:noAutofit/>
          </a:bodyPr>
          <a:lstStyle>
            <a:lvl1pPr marL="0" indent="0" algn="ctr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23888" indent="-260350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90600" indent="-276225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43025" indent="-266700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04975" indent="-180975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576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36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95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54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000">
                <a:latin typeface="+mn-lt"/>
              </a:rPr>
              <a:t>3</a:t>
            </a:r>
          </a:p>
        </p:txBody>
      </p:sp>
      <p:sp>
        <p:nvSpPr>
          <p:cNvPr id="29" name="Tijdelijke aanduiding voor tekst 47">
            <a:extLst>
              <a:ext uri="{FF2B5EF4-FFF2-40B4-BE49-F238E27FC236}">
                <a16:creationId xmlns:a16="http://schemas.microsoft.com/office/drawing/2014/main" id="{656CC873-AC7F-4443-8B4B-F5ED76DA46E9}"/>
              </a:ext>
            </a:extLst>
          </p:cNvPr>
          <p:cNvSpPr txBox="1">
            <a:spLocks/>
          </p:cNvSpPr>
          <p:nvPr/>
        </p:nvSpPr>
        <p:spPr>
          <a:xfrm>
            <a:off x="551383" y="4557842"/>
            <a:ext cx="460394" cy="460394"/>
          </a:xfrm>
          <a:prstGeom prst="rect">
            <a:avLst/>
          </a:prstGeom>
          <a:gradFill>
            <a:gsLst>
              <a:gs pos="8000">
                <a:srgbClr val="B72413"/>
              </a:gs>
              <a:gs pos="100000">
                <a:srgbClr val="E73E07"/>
              </a:gs>
            </a:gsLst>
            <a:lin ang="19200000" scaled="0"/>
          </a:gradFill>
        </p:spPr>
        <p:txBody>
          <a:bodyPr vert="horz" wrap="none" lIns="0" tIns="0" rIns="0" bIns="0" rtlCol="0" anchor="ctr" anchorCtr="0">
            <a:noAutofit/>
          </a:bodyPr>
          <a:lstStyle>
            <a:lvl1pPr marL="0" indent="0" algn="ctr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23888" indent="-260350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90600" indent="-276225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43025" indent="-266700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04975" indent="-180975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576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36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95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54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000">
                <a:latin typeface="+mn-lt"/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54D8825-1546-463E-A649-38F3CAC6D1D4}"/>
              </a:ext>
            </a:extLst>
          </p:cNvPr>
          <p:cNvSpPr/>
          <p:nvPr/>
        </p:nvSpPr>
        <p:spPr>
          <a:xfrm>
            <a:off x="6263675" y="5385915"/>
            <a:ext cx="5664973" cy="566497"/>
          </a:xfrm>
          <a:prstGeom prst="ellipse">
            <a:avLst/>
          </a:prstGeom>
          <a:gradFill flip="none" rotWithShape="1">
            <a:gsLst>
              <a:gs pos="0">
                <a:sysClr val="windowText" lastClr="000000">
                  <a:lumMod val="50000"/>
                  <a:lumOff val="50000"/>
                  <a:alpha val="70000"/>
                </a:sys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matte"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EF68D5-80D5-430F-865B-0EF2751316EC}"/>
              </a:ext>
            </a:extLst>
          </p:cNvPr>
          <p:cNvGrpSpPr/>
          <p:nvPr/>
        </p:nvGrpSpPr>
        <p:grpSpPr>
          <a:xfrm>
            <a:off x="6913753" y="1741231"/>
            <a:ext cx="4068616" cy="3682938"/>
            <a:chOff x="1271016" y="1869463"/>
            <a:chExt cx="3830909" cy="3467764"/>
          </a:xfrm>
          <a:gradFill>
            <a:gsLst>
              <a:gs pos="8000">
                <a:srgbClr val="B72413"/>
              </a:gs>
              <a:gs pos="100000">
                <a:srgbClr val="E73E07"/>
              </a:gs>
            </a:gsLst>
            <a:lin ang="19200000" scaled="0"/>
          </a:gradFill>
        </p:grpSpPr>
        <p:sp>
          <p:nvSpPr>
            <p:cNvPr id="23" name="Donut 13">
              <a:extLst>
                <a:ext uri="{FF2B5EF4-FFF2-40B4-BE49-F238E27FC236}">
                  <a16:creationId xmlns:a16="http://schemas.microsoft.com/office/drawing/2014/main" id="{4BB107B0-C0EE-42C3-83F7-25E42B437341}"/>
                </a:ext>
              </a:extLst>
            </p:cNvPr>
            <p:cNvSpPr/>
            <p:nvPr/>
          </p:nvSpPr>
          <p:spPr>
            <a:xfrm rot="14667487">
              <a:off x="1794704" y="1594439"/>
              <a:ext cx="1260828" cy="2308204"/>
            </a:xfrm>
            <a:custGeom>
              <a:avLst/>
              <a:gdLst/>
              <a:ahLst/>
              <a:cxnLst/>
              <a:rect l="l" t="t" r="r" b="b"/>
              <a:pathLst>
                <a:path w="1260828" h="2308204">
                  <a:moveTo>
                    <a:pt x="1146334" y="2234615"/>
                  </a:moveTo>
                  <a:lnTo>
                    <a:pt x="838482" y="2308204"/>
                  </a:lnTo>
                  <a:lnTo>
                    <a:pt x="728791" y="1939226"/>
                  </a:lnTo>
                  <a:cubicBezTo>
                    <a:pt x="757047" y="1836418"/>
                    <a:pt x="771537" y="1728126"/>
                    <a:pt x="771537" y="1616449"/>
                  </a:cubicBezTo>
                  <a:cubicBezTo>
                    <a:pt x="771537" y="1093183"/>
                    <a:pt x="453402" y="644221"/>
                    <a:pt x="0" y="452434"/>
                  </a:cubicBezTo>
                  <a:lnTo>
                    <a:pt x="292806" y="337768"/>
                  </a:lnTo>
                  <a:lnTo>
                    <a:pt x="186110" y="0"/>
                  </a:lnTo>
                  <a:cubicBezTo>
                    <a:pt x="817477" y="264850"/>
                    <a:pt x="1260828" y="888875"/>
                    <a:pt x="1260828" y="1616449"/>
                  </a:cubicBezTo>
                  <a:cubicBezTo>
                    <a:pt x="1260828" y="1834342"/>
                    <a:pt x="1221065" y="2042949"/>
                    <a:pt x="1146334" y="2234615"/>
                  </a:cubicBezTo>
                  <a:close/>
                </a:path>
              </a:pathLst>
            </a:custGeom>
            <a:solidFill>
              <a:srgbClr val="E03C3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Donut 13">
              <a:extLst>
                <a:ext uri="{FF2B5EF4-FFF2-40B4-BE49-F238E27FC236}">
                  <a16:creationId xmlns:a16="http://schemas.microsoft.com/office/drawing/2014/main" id="{03ED6747-036E-4265-AB92-A003F3F00DB7}"/>
                </a:ext>
              </a:extLst>
            </p:cNvPr>
            <p:cNvSpPr/>
            <p:nvPr/>
          </p:nvSpPr>
          <p:spPr>
            <a:xfrm rot="10680000">
              <a:off x="1608123" y="3233988"/>
              <a:ext cx="1903797" cy="2103239"/>
            </a:xfrm>
            <a:custGeom>
              <a:avLst/>
              <a:gdLst/>
              <a:ahLst/>
              <a:cxnLst/>
              <a:rect l="l" t="t" r="r" b="b"/>
              <a:pathLst>
                <a:path w="1903797" h="2103239">
                  <a:moveTo>
                    <a:pt x="1651489" y="1817409"/>
                  </a:moveTo>
                  <a:lnTo>
                    <a:pt x="1408194" y="1573498"/>
                  </a:lnTo>
                  <a:cubicBezTo>
                    <a:pt x="1322635" y="960503"/>
                    <a:pt x="795860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lnTo>
                    <a:pt x="0" y="8030"/>
                  </a:lnTo>
                  <a:lnTo>
                    <a:pt x="159028" y="0"/>
                  </a:lnTo>
                  <a:cubicBezTo>
                    <a:pt x="1074672" y="0"/>
                    <a:pt x="1826314" y="702176"/>
                    <a:pt x="1903797" y="1597521"/>
                  </a:cubicBezTo>
                  <a:close/>
                  <a:moveTo>
                    <a:pt x="1374645" y="2103239"/>
                  </a:moveTo>
                  <a:lnTo>
                    <a:pt x="1371400" y="2092516"/>
                  </a:lnTo>
                  <a:lnTo>
                    <a:pt x="1375661" y="207415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Donut 13">
              <a:extLst>
                <a:ext uri="{FF2B5EF4-FFF2-40B4-BE49-F238E27FC236}">
                  <a16:creationId xmlns:a16="http://schemas.microsoft.com/office/drawing/2014/main" id="{7834C65A-DD3E-4DE4-BB88-3148EF9C17D8}"/>
                </a:ext>
              </a:extLst>
            </p:cNvPr>
            <p:cNvSpPr/>
            <p:nvPr/>
          </p:nvSpPr>
          <p:spPr>
            <a:xfrm rot="5460000">
              <a:off x="3315375" y="3552724"/>
              <a:ext cx="1865417" cy="1605219"/>
            </a:xfrm>
            <a:custGeom>
              <a:avLst/>
              <a:gdLst/>
              <a:ahLst/>
              <a:cxnLst/>
              <a:rect l="l" t="t" r="r" b="b"/>
              <a:pathLst>
                <a:path w="1865417" h="1605219">
                  <a:moveTo>
                    <a:pt x="0" y="8030"/>
                  </a:moveTo>
                  <a:lnTo>
                    <a:pt x="159028" y="0"/>
                  </a:lnTo>
                  <a:cubicBezTo>
                    <a:pt x="991199" y="0"/>
                    <a:pt x="1687907" y="579987"/>
                    <a:pt x="1865417" y="1358146"/>
                  </a:cubicBezTo>
                  <a:lnTo>
                    <a:pt x="1639259" y="1605219"/>
                  </a:lnTo>
                  <a:lnTo>
                    <a:pt x="1368670" y="1389100"/>
                  </a:lnTo>
                  <a:cubicBezTo>
                    <a:pt x="1213037" y="868500"/>
                    <a:pt x="730317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Donut 13">
              <a:extLst>
                <a:ext uri="{FF2B5EF4-FFF2-40B4-BE49-F238E27FC236}">
                  <a16:creationId xmlns:a16="http://schemas.microsoft.com/office/drawing/2014/main" id="{D23E06C2-6B34-41AE-A9E2-9D790417C738}"/>
                </a:ext>
              </a:extLst>
            </p:cNvPr>
            <p:cNvSpPr/>
            <p:nvPr/>
          </p:nvSpPr>
          <p:spPr>
            <a:xfrm rot="267487">
              <a:off x="3236508" y="1869463"/>
              <a:ext cx="1865417" cy="1605219"/>
            </a:xfrm>
            <a:custGeom>
              <a:avLst/>
              <a:gdLst/>
              <a:ahLst/>
              <a:cxnLst/>
              <a:rect l="l" t="t" r="r" b="b"/>
              <a:pathLst>
                <a:path w="1865417" h="1605219">
                  <a:moveTo>
                    <a:pt x="0" y="8030"/>
                  </a:moveTo>
                  <a:lnTo>
                    <a:pt x="159028" y="0"/>
                  </a:lnTo>
                  <a:cubicBezTo>
                    <a:pt x="991199" y="0"/>
                    <a:pt x="1687907" y="579987"/>
                    <a:pt x="1865417" y="1358146"/>
                  </a:cubicBezTo>
                  <a:lnTo>
                    <a:pt x="1639259" y="1605219"/>
                  </a:lnTo>
                  <a:lnTo>
                    <a:pt x="1368670" y="1389100"/>
                  </a:lnTo>
                  <a:cubicBezTo>
                    <a:pt x="1213037" y="868500"/>
                    <a:pt x="730317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aphic 4">
            <a:extLst>
              <a:ext uri="{FF2B5EF4-FFF2-40B4-BE49-F238E27FC236}">
                <a16:creationId xmlns:a16="http://schemas.microsoft.com/office/drawing/2014/main" id="{52168A03-AB73-4FC9-949F-D68A354E9C18}"/>
              </a:ext>
            </a:extLst>
          </p:cNvPr>
          <p:cNvGrpSpPr/>
          <p:nvPr/>
        </p:nvGrpSpPr>
        <p:grpSpPr>
          <a:xfrm>
            <a:off x="8490650" y="2942507"/>
            <a:ext cx="1179112" cy="1179110"/>
            <a:chOff x="3657600" y="990600"/>
            <a:chExt cx="4876800" cy="487680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54AACA7-9A09-453B-A221-95795D63568B}"/>
                </a:ext>
              </a:extLst>
            </p:cNvPr>
            <p:cNvSpPr/>
            <p:nvPr/>
          </p:nvSpPr>
          <p:spPr>
            <a:xfrm>
              <a:off x="4199248" y="994136"/>
              <a:ext cx="4333875" cy="4333875"/>
            </a:xfrm>
            <a:custGeom>
              <a:avLst/>
              <a:gdLst>
                <a:gd name="connsiteX0" fmla="*/ 4275012 w 4333875"/>
                <a:gd name="connsiteY0" fmla="*/ 67321 h 4333875"/>
                <a:gd name="connsiteX1" fmla="*/ 4102904 w 4333875"/>
                <a:gd name="connsiteY1" fmla="*/ 8952 h 4333875"/>
                <a:gd name="connsiteX2" fmla="*/ 3767272 w 4333875"/>
                <a:gd name="connsiteY2" fmla="*/ 53376 h 4333875"/>
                <a:gd name="connsiteX3" fmla="*/ 2083585 w 4333875"/>
                <a:gd name="connsiteY3" fmla="*/ 884394 h 4333875"/>
                <a:gd name="connsiteX4" fmla="*/ 1890780 w 4333875"/>
                <a:gd name="connsiteY4" fmla="*/ 1077199 h 4333875"/>
                <a:gd name="connsiteX5" fmla="*/ 610277 w 4333875"/>
                <a:gd name="connsiteY5" fmla="*/ 1523065 h 4333875"/>
                <a:gd name="connsiteX6" fmla="*/ 67543 w 4333875"/>
                <a:gd name="connsiteY6" fmla="*/ 2065894 h 4333875"/>
                <a:gd name="connsiteX7" fmla="*/ 15393 w 4333875"/>
                <a:gd name="connsiteY7" fmla="*/ 2267805 h 4333875"/>
                <a:gd name="connsiteX8" fmla="*/ 166745 w 4333875"/>
                <a:gd name="connsiteY8" fmla="*/ 2411100 h 4333875"/>
                <a:gd name="connsiteX9" fmla="*/ 593008 w 4333875"/>
                <a:gd name="connsiteY9" fmla="*/ 2508988 h 4333875"/>
                <a:gd name="connsiteX10" fmla="*/ 619792 w 4333875"/>
                <a:gd name="connsiteY10" fmla="*/ 2702879 h 4333875"/>
                <a:gd name="connsiteX11" fmla="*/ 424044 w 4333875"/>
                <a:gd name="connsiteY11" fmla="*/ 2808263 h 4333875"/>
                <a:gd name="connsiteX12" fmla="*/ 318288 w 4333875"/>
                <a:gd name="connsiteY12" fmla="*/ 2959216 h 4333875"/>
                <a:gd name="connsiteX13" fmla="*/ 376248 w 4333875"/>
                <a:gd name="connsiteY13" fmla="*/ 3134180 h 4333875"/>
                <a:gd name="connsiteX14" fmla="*/ 611230 w 4333875"/>
                <a:gd name="connsiteY14" fmla="*/ 3369162 h 4333875"/>
                <a:gd name="connsiteX15" fmla="*/ 661750 w 4333875"/>
                <a:gd name="connsiteY15" fmla="*/ 3390079 h 4333875"/>
                <a:gd name="connsiteX16" fmla="*/ 712271 w 4333875"/>
                <a:gd name="connsiteY16" fmla="*/ 3369162 h 4333875"/>
                <a:gd name="connsiteX17" fmla="*/ 712271 w 4333875"/>
                <a:gd name="connsiteY17" fmla="*/ 3268130 h 4333875"/>
                <a:gd name="connsiteX18" fmla="*/ 477289 w 4333875"/>
                <a:gd name="connsiteY18" fmla="*/ 3033149 h 4333875"/>
                <a:gd name="connsiteX19" fmla="*/ 459658 w 4333875"/>
                <a:gd name="connsiteY19" fmla="*/ 2979952 h 4333875"/>
                <a:gd name="connsiteX20" fmla="*/ 491786 w 4333875"/>
                <a:gd name="connsiteY20" fmla="*/ 2934070 h 4333875"/>
                <a:gd name="connsiteX21" fmla="*/ 694830 w 4333875"/>
                <a:gd name="connsiteY21" fmla="*/ 2824751 h 4333875"/>
                <a:gd name="connsiteX22" fmla="*/ 1517600 w 4333875"/>
                <a:gd name="connsiteY22" fmla="*/ 3647416 h 4333875"/>
                <a:gd name="connsiteX23" fmla="*/ 1408158 w 4333875"/>
                <a:gd name="connsiteY23" fmla="*/ 3850641 h 4333875"/>
                <a:gd name="connsiteX24" fmla="*/ 1362362 w 4333875"/>
                <a:gd name="connsiteY24" fmla="*/ 3882731 h 4333875"/>
                <a:gd name="connsiteX25" fmla="*/ 1309269 w 4333875"/>
                <a:gd name="connsiteY25" fmla="*/ 3865138 h 4333875"/>
                <a:gd name="connsiteX26" fmla="*/ 924954 w 4333875"/>
                <a:gd name="connsiteY26" fmla="*/ 3480824 h 4333875"/>
                <a:gd name="connsiteX27" fmla="*/ 823923 w 4333875"/>
                <a:gd name="connsiteY27" fmla="*/ 3480824 h 4333875"/>
                <a:gd name="connsiteX28" fmla="*/ 823923 w 4333875"/>
                <a:gd name="connsiteY28" fmla="*/ 3581855 h 4333875"/>
                <a:gd name="connsiteX29" fmla="*/ 1208237 w 4333875"/>
                <a:gd name="connsiteY29" fmla="*/ 3966170 h 4333875"/>
                <a:gd name="connsiteX30" fmla="*/ 1352627 w 4333875"/>
                <a:gd name="connsiteY30" fmla="*/ 4026320 h 4333875"/>
                <a:gd name="connsiteX31" fmla="*/ 1383107 w 4333875"/>
                <a:gd name="connsiteY31" fmla="*/ 4024082 h 4333875"/>
                <a:gd name="connsiteX32" fmla="*/ 1533954 w 4333875"/>
                <a:gd name="connsiteY32" fmla="*/ 3918364 h 4333875"/>
                <a:gd name="connsiteX33" fmla="*/ 1639568 w 4333875"/>
                <a:gd name="connsiteY33" fmla="*/ 3722254 h 4333875"/>
                <a:gd name="connsiteX34" fmla="*/ 1791806 w 4333875"/>
                <a:gd name="connsiteY34" fmla="*/ 3751305 h 4333875"/>
                <a:gd name="connsiteX35" fmla="*/ 1833268 w 4333875"/>
                <a:gd name="connsiteY35" fmla="*/ 3749238 h 4333875"/>
                <a:gd name="connsiteX36" fmla="*/ 1931156 w 4333875"/>
                <a:gd name="connsiteY36" fmla="*/ 4175587 h 4333875"/>
                <a:gd name="connsiteX37" fmla="*/ 2074546 w 4333875"/>
                <a:gd name="connsiteY37" fmla="*/ 4326939 h 4333875"/>
                <a:gd name="connsiteX38" fmla="*/ 2132439 w 4333875"/>
                <a:gd name="connsiteY38" fmla="*/ 4335178 h 4333875"/>
                <a:gd name="connsiteX39" fmla="*/ 2276466 w 4333875"/>
                <a:gd name="connsiteY39" fmla="*/ 4274790 h 4333875"/>
                <a:gd name="connsiteX40" fmla="*/ 2819201 w 4333875"/>
                <a:gd name="connsiteY40" fmla="*/ 3731979 h 4333875"/>
                <a:gd name="connsiteX41" fmla="*/ 3265066 w 4333875"/>
                <a:gd name="connsiteY41" fmla="*/ 2451609 h 4333875"/>
                <a:gd name="connsiteX42" fmla="*/ 3433935 w 4333875"/>
                <a:gd name="connsiteY42" fmla="*/ 2282750 h 4333875"/>
                <a:gd name="connsiteX43" fmla="*/ 3433944 w 4333875"/>
                <a:gd name="connsiteY43" fmla="*/ 2181728 h 4333875"/>
                <a:gd name="connsiteX44" fmla="*/ 3332922 w 4333875"/>
                <a:gd name="connsiteY44" fmla="*/ 2181719 h 4333875"/>
                <a:gd name="connsiteX45" fmla="*/ 1985135 w 4333875"/>
                <a:gd name="connsiteY45" fmla="*/ 3529411 h 4333875"/>
                <a:gd name="connsiteX46" fmla="*/ 1647521 w 4333875"/>
                <a:gd name="connsiteY46" fmla="*/ 3566977 h 4333875"/>
                <a:gd name="connsiteX47" fmla="*/ 1600563 w 4333875"/>
                <a:gd name="connsiteY47" fmla="*/ 3529411 h 4333875"/>
                <a:gd name="connsiteX48" fmla="*/ 775155 w 4333875"/>
                <a:gd name="connsiteY48" fmla="*/ 2694611 h 4333875"/>
                <a:gd name="connsiteX49" fmla="*/ 812864 w 4333875"/>
                <a:gd name="connsiteY49" fmla="*/ 2357236 h 4333875"/>
                <a:gd name="connsiteX50" fmla="*/ 1289771 w 4333875"/>
                <a:gd name="connsiteY50" fmla="*/ 1880319 h 4333875"/>
                <a:gd name="connsiteX51" fmla="*/ 1289771 w 4333875"/>
                <a:gd name="connsiteY51" fmla="*/ 1779287 h 4333875"/>
                <a:gd name="connsiteX52" fmla="*/ 1188740 w 4333875"/>
                <a:gd name="connsiteY52" fmla="*/ 1779287 h 4333875"/>
                <a:gd name="connsiteX53" fmla="*/ 711842 w 4333875"/>
                <a:gd name="connsiteY53" fmla="*/ 2256185 h 4333875"/>
                <a:gd name="connsiteX54" fmla="*/ 630994 w 4333875"/>
                <a:gd name="connsiteY54" fmla="*/ 2371123 h 4333875"/>
                <a:gd name="connsiteX55" fmla="*/ 198702 w 4333875"/>
                <a:gd name="connsiteY55" fmla="*/ 2271844 h 4333875"/>
                <a:gd name="connsiteX56" fmla="*/ 152696 w 4333875"/>
                <a:gd name="connsiteY56" fmla="*/ 2228324 h 4333875"/>
                <a:gd name="connsiteX57" fmla="*/ 168574 w 4333875"/>
                <a:gd name="connsiteY57" fmla="*/ 2166917 h 4333875"/>
                <a:gd name="connsiteX58" fmla="*/ 711299 w 4333875"/>
                <a:gd name="connsiteY58" fmla="*/ 1624096 h 4333875"/>
                <a:gd name="connsiteX59" fmla="*/ 1757220 w 4333875"/>
                <a:gd name="connsiteY59" fmla="*/ 1210759 h 4333875"/>
                <a:gd name="connsiteX60" fmla="*/ 1360590 w 4333875"/>
                <a:gd name="connsiteY60" fmla="*/ 1607390 h 4333875"/>
                <a:gd name="connsiteX61" fmla="*/ 1360590 w 4333875"/>
                <a:gd name="connsiteY61" fmla="*/ 1708421 h 4333875"/>
                <a:gd name="connsiteX62" fmla="*/ 1461622 w 4333875"/>
                <a:gd name="connsiteY62" fmla="*/ 1708421 h 4333875"/>
                <a:gd name="connsiteX63" fmla="*/ 2184617 w 4333875"/>
                <a:gd name="connsiteY63" fmla="*/ 985426 h 4333875"/>
                <a:gd name="connsiteX64" fmla="*/ 3786017 w 4333875"/>
                <a:gd name="connsiteY64" fmla="*/ 195022 h 4333875"/>
                <a:gd name="connsiteX65" fmla="*/ 4121630 w 4333875"/>
                <a:gd name="connsiteY65" fmla="*/ 150598 h 4333875"/>
                <a:gd name="connsiteX66" fmla="*/ 4173961 w 4333875"/>
                <a:gd name="connsiteY66" fmla="*/ 168333 h 4333875"/>
                <a:gd name="connsiteX67" fmla="*/ 4191687 w 4333875"/>
                <a:gd name="connsiteY67" fmla="*/ 220645 h 4333875"/>
                <a:gd name="connsiteX68" fmla="*/ 4147272 w 4333875"/>
                <a:gd name="connsiteY68" fmla="*/ 556268 h 4333875"/>
                <a:gd name="connsiteX69" fmla="*/ 3534576 w 4333875"/>
                <a:gd name="connsiteY69" fmla="*/ 1962005 h 4333875"/>
                <a:gd name="connsiteX70" fmla="*/ 3544177 w 4333875"/>
                <a:gd name="connsiteY70" fmla="*/ 2062580 h 4333875"/>
                <a:gd name="connsiteX71" fmla="*/ 3589621 w 4333875"/>
                <a:gd name="connsiteY71" fmla="*/ 2078934 h 4333875"/>
                <a:gd name="connsiteX72" fmla="*/ 3644742 w 4333875"/>
                <a:gd name="connsiteY72" fmla="*/ 2052979 h 4333875"/>
                <a:gd name="connsiteX73" fmla="*/ 4288918 w 4333875"/>
                <a:gd name="connsiteY73" fmla="*/ 575022 h 4333875"/>
                <a:gd name="connsiteX74" fmla="*/ 4333333 w 4333875"/>
                <a:gd name="connsiteY74" fmla="*/ 239399 h 4333875"/>
                <a:gd name="connsiteX75" fmla="*/ 4275012 w 4333875"/>
                <a:gd name="connsiteY75" fmla="*/ 67321 h 4333875"/>
                <a:gd name="connsiteX76" fmla="*/ 2086138 w 4333875"/>
                <a:gd name="connsiteY76" fmla="*/ 3630452 h 4333875"/>
                <a:gd name="connsiteX77" fmla="*/ 3131621 w 4333875"/>
                <a:gd name="connsiteY77" fmla="*/ 2585045 h 4333875"/>
                <a:gd name="connsiteX78" fmla="*/ 2718160 w 4333875"/>
                <a:gd name="connsiteY78" fmla="*/ 3630966 h 4333875"/>
                <a:gd name="connsiteX79" fmla="*/ 2175425 w 4333875"/>
                <a:gd name="connsiteY79" fmla="*/ 4173786 h 4333875"/>
                <a:gd name="connsiteX80" fmla="*/ 2114008 w 4333875"/>
                <a:gd name="connsiteY80" fmla="*/ 4189627 h 4333875"/>
                <a:gd name="connsiteX81" fmla="*/ 2070402 w 4333875"/>
                <a:gd name="connsiteY81" fmla="*/ 4143630 h 4333875"/>
                <a:gd name="connsiteX82" fmla="*/ 1971114 w 4333875"/>
                <a:gd name="connsiteY82" fmla="*/ 3711195 h 4333875"/>
                <a:gd name="connsiteX83" fmla="*/ 2086138 w 4333875"/>
                <a:gd name="connsiteY83" fmla="*/ 3630452 h 433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4333875" h="4333875">
                  <a:moveTo>
                    <a:pt x="4275012" y="67321"/>
                  </a:moveTo>
                  <a:cubicBezTo>
                    <a:pt x="4229472" y="21782"/>
                    <a:pt x="4166741" y="531"/>
                    <a:pt x="4102904" y="8952"/>
                  </a:cubicBezTo>
                  <a:lnTo>
                    <a:pt x="3767272" y="53376"/>
                  </a:lnTo>
                  <a:cubicBezTo>
                    <a:pt x="3133554" y="137263"/>
                    <a:pt x="2535604" y="432385"/>
                    <a:pt x="2083585" y="884394"/>
                  </a:cubicBezTo>
                  <a:lnTo>
                    <a:pt x="1890780" y="1077199"/>
                  </a:lnTo>
                  <a:cubicBezTo>
                    <a:pt x="1421436" y="1023174"/>
                    <a:pt x="945147" y="1188261"/>
                    <a:pt x="610277" y="1523065"/>
                  </a:cubicBezTo>
                  <a:lnTo>
                    <a:pt x="67543" y="2065894"/>
                  </a:lnTo>
                  <a:cubicBezTo>
                    <a:pt x="13945" y="2119501"/>
                    <a:pt x="-5552" y="2194977"/>
                    <a:pt x="15393" y="2267805"/>
                  </a:cubicBezTo>
                  <a:cubicBezTo>
                    <a:pt x="36320" y="2340605"/>
                    <a:pt x="92917" y="2394174"/>
                    <a:pt x="166745" y="2411100"/>
                  </a:cubicBezTo>
                  <a:lnTo>
                    <a:pt x="593008" y="2508988"/>
                  </a:lnTo>
                  <a:cubicBezTo>
                    <a:pt x="586541" y="2574177"/>
                    <a:pt x="595247" y="2640833"/>
                    <a:pt x="619792" y="2702879"/>
                  </a:cubicBezTo>
                  <a:lnTo>
                    <a:pt x="424044" y="2808263"/>
                  </a:lnTo>
                  <a:cubicBezTo>
                    <a:pt x="366351" y="2839344"/>
                    <a:pt x="327804" y="2894360"/>
                    <a:pt x="318288" y="2959216"/>
                  </a:cubicBezTo>
                  <a:cubicBezTo>
                    <a:pt x="308782" y="3024062"/>
                    <a:pt x="329909" y="3087832"/>
                    <a:pt x="376248" y="3134180"/>
                  </a:cubicBezTo>
                  <a:lnTo>
                    <a:pt x="611230" y="3369162"/>
                  </a:lnTo>
                  <a:cubicBezTo>
                    <a:pt x="625184" y="3383107"/>
                    <a:pt x="643472" y="3390079"/>
                    <a:pt x="661750" y="3390079"/>
                  </a:cubicBezTo>
                  <a:cubicBezTo>
                    <a:pt x="680029" y="3390079"/>
                    <a:pt x="698317" y="3383107"/>
                    <a:pt x="712271" y="3369162"/>
                  </a:cubicBezTo>
                  <a:cubicBezTo>
                    <a:pt x="740170" y="3341254"/>
                    <a:pt x="740170" y="3296029"/>
                    <a:pt x="712271" y="3268130"/>
                  </a:cubicBezTo>
                  <a:lnTo>
                    <a:pt x="477289" y="3033149"/>
                  </a:lnTo>
                  <a:cubicBezTo>
                    <a:pt x="463192" y="3019061"/>
                    <a:pt x="456772" y="2999668"/>
                    <a:pt x="459658" y="2979952"/>
                  </a:cubicBezTo>
                  <a:cubicBezTo>
                    <a:pt x="462544" y="2960235"/>
                    <a:pt x="474260" y="2943509"/>
                    <a:pt x="491786" y="2934070"/>
                  </a:cubicBezTo>
                  <a:lnTo>
                    <a:pt x="694830" y="2824751"/>
                  </a:lnTo>
                  <a:cubicBezTo>
                    <a:pt x="700307" y="2830904"/>
                    <a:pt x="1511437" y="3641939"/>
                    <a:pt x="1517600" y="3647416"/>
                  </a:cubicBezTo>
                  <a:lnTo>
                    <a:pt x="1408158" y="3850641"/>
                  </a:lnTo>
                  <a:cubicBezTo>
                    <a:pt x="1398728" y="3868148"/>
                    <a:pt x="1382040" y="3879845"/>
                    <a:pt x="1362362" y="3882731"/>
                  </a:cubicBezTo>
                  <a:cubicBezTo>
                    <a:pt x="1342607" y="3885608"/>
                    <a:pt x="1323319" y="3879207"/>
                    <a:pt x="1309269" y="3865138"/>
                  </a:cubicBezTo>
                  <a:lnTo>
                    <a:pt x="924954" y="3480824"/>
                  </a:lnTo>
                  <a:cubicBezTo>
                    <a:pt x="897046" y="3452935"/>
                    <a:pt x="851822" y="3452935"/>
                    <a:pt x="823923" y="3480824"/>
                  </a:cubicBezTo>
                  <a:cubicBezTo>
                    <a:pt x="796024" y="3508732"/>
                    <a:pt x="796024" y="3553957"/>
                    <a:pt x="823923" y="3581855"/>
                  </a:cubicBezTo>
                  <a:lnTo>
                    <a:pt x="1208237" y="3966170"/>
                  </a:lnTo>
                  <a:cubicBezTo>
                    <a:pt x="1247271" y="4005194"/>
                    <a:pt x="1298649" y="4026320"/>
                    <a:pt x="1352627" y="4026320"/>
                  </a:cubicBezTo>
                  <a:cubicBezTo>
                    <a:pt x="1362724" y="4026320"/>
                    <a:pt x="1372906" y="4025578"/>
                    <a:pt x="1383107" y="4024082"/>
                  </a:cubicBezTo>
                  <a:cubicBezTo>
                    <a:pt x="1447915" y="4014576"/>
                    <a:pt x="1502893" y="3976047"/>
                    <a:pt x="1533954" y="3918364"/>
                  </a:cubicBezTo>
                  <a:lnTo>
                    <a:pt x="1639568" y="3722254"/>
                  </a:lnTo>
                  <a:cubicBezTo>
                    <a:pt x="1688479" y="3741571"/>
                    <a:pt x="1740171" y="3751305"/>
                    <a:pt x="1791806" y="3751305"/>
                  </a:cubicBezTo>
                  <a:cubicBezTo>
                    <a:pt x="1805655" y="3751305"/>
                    <a:pt x="1819485" y="3750600"/>
                    <a:pt x="1833268" y="3749238"/>
                  </a:cubicBezTo>
                  <a:lnTo>
                    <a:pt x="1931156" y="4175587"/>
                  </a:lnTo>
                  <a:cubicBezTo>
                    <a:pt x="1948092" y="4249425"/>
                    <a:pt x="2001699" y="4305994"/>
                    <a:pt x="2074546" y="4326939"/>
                  </a:cubicBezTo>
                  <a:cubicBezTo>
                    <a:pt x="2093805" y="4332473"/>
                    <a:pt x="2113256" y="4335178"/>
                    <a:pt x="2132439" y="4335178"/>
                  </a:cubicBezTo>
                  <a:cubicBezTo>
                    <a:pt x="2185788" y="4335178"/>
                    <a:pt x="2237052" y="4314214"/>
                    <a:pt x="2276466" y="4274790"/>
                  </a:cubicBezTo>
                  <a:lnTo>
                    <a:pt x="2819201" y="3731979"/>
                  </a:lnTo>
                  <a:cubicBezTo>
                    <a:pt x="3154062" y="3397099"/>
                    <a:pt x="3319197" y="2920868"/>
                    <a:pt x="3265066" y="2451609"/>
                  </a:cubicBezTo>
                  <a:lnTo>
                    <a:pt x="3433935" y="2282750"/>
                  </a:lnTo>
                  <a:cubicBezTo>
                    <a:pt x="3461843" y="2254851"/>
                    <a:pt x="3461843" y="2209617"/>
                    <a:pt x="3433944" y="2181728"/>
                  </a:cubicBezTo>
                  <a:cubicBezTo>
                    <a:pt x="3406046" y="2153839"/>
                    <a:pt x="3360811" y="2153820"/>
                    <a:pt x="3332922" y="2181719"/>
                  </a:cubicBezTo>
                  <a:lnTo>
                    <a:pt x="1985135" y="3529411"/>
                  </a:lnTo>
                  <a:cubicBezTo>
                    <a:pt x="1895904" y="3618631"/>
                    <a:pt x="1754020" y="3634481"/>
                    <a:pt x="1647521" y="3566977"/>
                  </a:cubicBezTo>
                  <a:cubicBezTo>
                    <a:pt x="1630757" y="3556433"/>
                    <a:pt x="1614955" y="3543784"/>
                    <a:pt x="1600563" y="3529411"/>
                  </a:cubicBezTo>
                  <a:cubicBezTo>
                    <a:pt x="1600563" y="3529411"/>
                    <a:pt x="785737" y="2711537"/>
                    <a:pt x="775155" y="2694611"/>
                  </a:cubicBezTo>
                  <a:cubicBezTo>
                    <a:pt x="707756" y="2588293"/>
                    <a:pt x="723606" y="2446409"/>
                    <a:pt x="812864" y="2357236"/>
                  </a:cubicBezTo>
                  <a:lnTo>
                    <a:pt x="1289771" y="1880319"/>
                  </a:lnTo>
                  <a:cubicBezTo>
                    <a:pt x="1317670" y="1852411"/>
                    <a:pt x="1317670" y="1807186"/>
                    <a:pt x="1289771" y="1779287"/>
                  </a:cubicBezTo>
                  <a:cubicBezTo>
                    <a:pt x="1261863" y="1751398"/>
                    <a:pt x="1216639" y="1751398"/>
                    <a:pt x="1188740" y="1779287"/>
                  </a:cubicBezTo>
                  <a:lnTo>
                    <a:pt x="711842" y="2256185"/>
                  </a:lnTo>
                  <a:cubicBezTo>
                    <a:pt x="677819" y="2290170"/>
                    <a:pt x="650796" y="2329194"/>
                    <a:pt x="630994" y="2371123"/>
                  </a:cubicBezTo>
                  <a:lnTo>
                    <a:pt x="198702" y="2271844"/>
                  </a:lnTo>
                  <a:cubicBezTo>
                    <a:pt x="166345" y="2264434"/>
                    <a:pt x="155754" y="2238935"/>
                    <a:pt x="152696" y="2228324"/>
                  </a:cubicBezTo>
                  <a:cubicBezTo>
                    <a:pt x="149648" y="2217694"/>
                    <a:pt x="145066" y="2190424"/>
                    <a:pt x="168574" y="2166917"/>
                  </a:cubicBezTo>
                  <a:lnTo>
                    <a:pt x="711299" y="1624096"/>
                  </a:lnTo>
                  <a:cubicBezTo>
                    <a:pt x="987610" y="1347852"/>
                    <a:pt x="1369915" y="1198938"/>
                    <a:pt x="1757220" y="1210759"/>
                  </a:cubicBezTo>
                  <a:lnTo>
                    <a:pt x="1360590" y="1607390"/>
                  </a:lnTo>
                  <a:cubicBezTo>
                    <a:pt x="1332691" y="1635298"/>
                    <a:pt x="1332691" y="1680522"/>
                    <a:pt x="1360590" y="1708421"/>
                  </a:cubicBezTo>
                  <a:cubicBezTo>
                    <a:pt x="1388498" y="1736310"/>
                    <a:pt x="1433723" y="1736310"/>
                    <a:pt x="1461622" y="1708421"/>
                  </a:cubicBezTo>
                  <a:lnTo>
                    <a:pt x="2184617" y="985426"/>
                  </a:lnTo>
                  <a:cubicBezTo>
                    <a:pt x="2614537" y="555496"/>
                    <a:pt x="3183265" y="274794"/>
                    <a:pt x="3786017" y="195022"/>
                  </a:cubicBezTo>
                  <a:lnTo>
                    <a:pt x="4121630" y="150598"/>
                  </a:lnTo>
                  <a:cubicBezTo>
                    <a:pt x="4141042" y="148017"/>
                    <a:pt x="4160111" y="154484"/>
                    <a:pt x="4173961" y="168333"/>
                  </a:cubicBezTo>
                  <a:cubicBezTo>
                    <a:pt x="4187800" y="182183"/>
                    <a:pt x="4194268" y="201242"/>
                    <a:pt x="4191687" y="220645"/>
                  </a:cubicBezTo>
                  <a:lnTo>
                    <a:pt x="4147272" y="556268"/>
                  </a:lnTo>
                  <a:cubicBezTo>
                    <a:pt x="4078825" y="1073437"/>
                    <a:pt x="3866960" y="1559526"/>
                    <a:pt x="3534576" y="1962005"/>
                  </a:cubicBezTo>
                  <a:cubicBezTo>
                    <a:pt x="3509449" y="1992419"/>
                    <a:pt x="3513745" y="2037453"/>
                    <a:pt x="3544177" y="2062580"/>
                  </a:cubicBezTo>
                  <a:cubicBezTo>
                    <a:pt x="3557484" y="2073572"/>
                    <a:pt x="3573600" y="2078934"/>
                    <a:pt x="3589621" y="2078934"/>
                  </a:cubicBezTo>
                  <a:cubicBezTo>
                    <a:pt x="3610195" y="2078934"/>
                    <a:pt x="3630616" y="2070085"/>
                    <a:pt x="3644742" y="2052979"/>
                  </a:cubicBezTo>
                  <a:cubicBezTo>
                    <a:pt x="3994195" y="1629830"/>
                    <a:pt x="4216947" y="1118767"/>
                    <a:pt x="4288918" y="575022"/>
                  </a:cubicBezTo>
                  <a:lnTo>
                    <a:pt x="4333333" y="239399"/>
                  </a:lnTo>
                  <a:cubicBezTo>
                    <a:pt x="4341801" y="175572"/>
                    <a:pt x="4320531" y="112850"/>
                    <a:pt x="4275012" y="67321"/>
                  </a:cubicBezTo>
                  <a:close/>
                  <a:moveTo>
                    <a:pt x="2086138" y="3630452"/>
                  </a:moveTo>
                  <a:lnTo>
                    <a:pt x="3131621" y="2585045"/>
                  </a:lnTo>
                  <a:cubicBezTo>
                    <a:pt x="3143527" y="2972303"/>
                    <a:pt x="2994499" y="3354608"/>
                    <a:pt x="2718160" y="3630966"/>
                  </a:cubicBezTo>
                  <a:lnTo>
                    <a:pt x="2175425" y="4173786"/>
                  </a:lnTo>
                  <a:cubicBezTo>
                    <a:pt x="2151927" y="4197275"/>
                    <a:pt x="2124628" y="4192675"/>
                    <a:pt x="2114008" y="4189627"/>
                  </a:cubicBezTo>
                  <a:cubicBezTo>
                    <a:pt x="2103368" y="4186579"/>
                    <a:pt x="2077822" y="4175968"/>
                    <a:pt x="2070402" y="4143630"/>
                  </a:cubicBezTo>
                  <a:lnTo>
                    <a:pt x="1971114" y="3711195"/>
                  </a:lnTo>
                  <a:cubicBezTo>
                    <a:pt x="2013062" y="3691403"/>
                    <a:pt x="2052133" y="3664456"/>
                    <a:pt x="2086138" y="36304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1D8E2CB-D1E9-431D-9CF7-89E7833047E0}"/>
                </a:ext>
              </a:extLst>
            </p:cNvPr>
            <p:cNvSpPr/>
            <p:nvPr/>
          </p:nvSpPr>
          <p:spPr>
            <a:xfrm>
              <a:off x="6871892" y="1720491"/>
              <a:ext cx="942975" cy="942975"/>
            </a:xfrm>
            <a:custGeom>
              <a:avLst/>
              <a:gdLst>
                <a:gd name="connsiteX0" fmla="*/ 800076 w 942975"/>
                <a:gd name="connsiteY0" fmla="*/ 143237 h 942975"/>
                <a:gd name="connsiteX1" fmla="*/ 471540 w 942975"/>
                <a:gd name="connsiteY1" fmla="*/ 7144 h 942975"/>
                <a:gd name="connsiteX2" fmla="*/ 143003 w 942975"/>
                <a:gd name="connsiteY2" fmla="*/ 143227 h 942975"/>
                <a:gd name="connsiteX3" fmla="*/ 143003 w 942975"/>
                <a:gd name="connsiteY3" fmla="*/ 800300 h 942975"/>
                <a:gd name="connsiteX4" fmla="*/ 471540 w 942975"/>
                <a:gd name="connsiteY4" fmla="*/ 936165 h 942975"/>
                <a:gd name="connsiteX5" fmla="*/ 800076 w 942975"/>
                <a:gd name="connsiteY5" fmla="*/ 800300 h 942975"/>
                <a:gd name="connsiteX6" fmla="*/ 800076 w 942975"/>
                <a:gd name="connsiteY6" fmla="*/ 800291 h 942975"/>
                <a:gd name="connsiteX7" fmla="*/ 800076 w 942975"/>
                <a:gd name="connsiteY7" fmla="*/ 143237 h 942975"/>
                <a:gd name="connsiteX8" fmla="*/ 699044 w 942975"/>
                <a:gd name="connsiteY8" fmla="*/ 699268 h 942975"/>
                <a:gd name="connsiteX9" fmla="*/ 244035 w 942975"/>
                <a:gd name="connsiteY9" fmla="*/ 699278 h 942975"/>
                <a:gd name="connsiteX10" fmla="*/ 244035 w 942975"/>
                <a:gd name="connsiteY10" fmla="*/ 244259 h 942975"/>
                <a:gd name="connsiteX11" fmla="*/ 471540 w 942975"/>
                <a:gd name="connsiteY11" fmla="*/ 150019 h 942975"/>
                <a:gd name="connsiteX12" fmla="*/ 699044 w 942975"/>
                <a:gd name="connsiteY12" fmla="*/ 244269 h 942975"/>
                <a:gd name="connsiteX13" fmla="*/ 699044 w 942975"/>
                <a:gd name="connsiteY13" fmla="*/ 699268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2975" h="942975">
                  <a:moveTo>
                    <a:pt x="800076" y="143237"/>
                  </a:moveTo>
                  <a:cubicBezTo>
                    <a:pt x="712322" y="55474"/>
                    <a:pt x="595641" y="7144"/>
                    <a:pt x="471540" y="7144"/>
                  </a:cubicBezTo>
                  <a:cubicBezTo>
                    <a:pt x="347439" y="7144"/>
                    <a:pt x="230757" y="55474"/>
                    <a:pt x="143003" y="143227"/>
                  </a:cubicBezTo>
                  <a:cubicBezTo>
                    <a:pt x="-38143" y="324383"/>
                    <a:pt x="-38143" y="619144"/>
                    <a:pt x="143003" y="800300"/>
                  </a:cubicBezTo>
                  <a:cubicBezTo>
                    <a:pt x="233586" y="890873"/>
                    <a:pt x="352563" y="936165"/>
                    <a:pt x="471540" y="936165"/>
                  </a:cubicBezTo>
                  <a:cubicBezTo>
                    <a:pt x="590517" y="936165"/>
                    <a:pt x="709494" y="890873"/>
                    <a:pt x="800076" y="800300"/>
                  </a:cubicBezTo>
                  <a:lnTo>
                    <a:pt x="800076" y="800291"/>
                  </a:lnTo>
                  <a:cubicBezTo>
                    <a:pt x="981223" y="619144"/>
                    <a:pt x="981223" y="324383"/>
                    <a:pt x="800076" y="143237"/>
                  </a:cubicBezTo>
                  <a:close/>
                  <a:moveTo>
                    <a:pt x="699044" y="699268"/>
                  </a:moveTo>
                  <a:cubicBezTo>
                    <a:pt x="573600" y="824713"/>
                    <a:pt x="369479" y="824722"/>
                    <a:pt x="244035" y="699278"/>
                  </a:cubicBezTo>
                  <a:cubicBezTo>
                    <a:pt x="118591" y="573824"/>
                    <a:pt x="118591" y="369703"/>
                    <a:pt x="244035" y="244259"/>
                  </a:cubicBezTo>
                  <a:cubicBezTo>
                    <a:pt x="304805" y="183490"/>
                    <a:pt x="385596" y="150019"/>
                    <a:pt x="471540" y="150019"/>
                  </a:cubicBezTo>
                  <a:cubicBezTo>
                    <a:pt x="557484" y="150019"/>
                    <a:pt x="638275" y="183490"/>
                    <a:pt x="699044" y="244269"/>
                  </a:cubicBezTo>
                  <a:cubicBezTo>
                    <a:pt x="824489" y="369713"/>
                    <a:pt x="824489" y="573824"/>
                    <a:pt x="699044" y="6992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96FBB8-F066-430E-8559-15A16C5AC111}"/>
                </a:ext>
              </a:extLst>
            </p:cNvPr>
            <p:cNvSpPr/>
            <p:nvPr/>
          </p:nvSpPr>
          <p:spPr>
            <a:xfrm>
              <a:off x="3884659" y="4566628"/>
              <a:ext cx="1076325" cy="1076325"/>
            </a:xfrm>
            <a:custGeom>
              <a:avLst/>
              <a:gdLst>
                <a:gd name="connsiteX0" fmla="*/ 1057139 w 1076325"/>
                <a:gd name="connsiteY0" fmla="*/ 28060 h 1076325"/>
                <a:gd name="connsiteX1" fmla="*/ 956108 w 1076325"/>
                <a:gd name="connsiteY1" fmla="*/ 28060 h 1076325"/>
                <a:gd name="connsiteX2" fmla="*/ 28068 w 1076325"/>
                <a:gd name="connsiteY2" fmla="*/ 956100 h 1076325"/>
                <a:gd name="connsiteX3" fmla="*/ 28068 w 1076325"/>
                <a:gd name="connsiteY3" fmla="*/ 1057132 h 1076325"/>
                <a:gd name="connsiteX4" fmla="*/ 78588 w 1076325"/>
                <a:gd name="connsiteY4" fmla="*/ 1078049 h 1076325"/>
                <a:gd name="connsiteX5" fmla="*/ 129109 w 1076325"/>
                <a:gd name="connsiteY5" fmla="*/ 1057132 h 1076325"/>
                <a:gd name="connsiteX6" fmla="*/ 1057149 w 1076325"/>
                <a:gd name="connsiteY6" fmla="*/ 129092 h 1076325"/>
                <a:gd name="connsiteX7" fmla="*/ 1057139 w 1076325"/>
                <a:gd name="connsiteY7" fmla="*/ 2806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6325" h="1076325">
                  <a:moveTo>
                    <a:pt x="1057139" y="28060"/>
                  </a:moveTo>
                  <a:cubicBezTo>
                    <a:pt x="1029231" y="172"/>
                    <a:pt x="984006" y="172"/>
                    <a:pt x="956108" y="28060"/>
                  </a:cubicBezTo>
                  <a:lnTo>
                    <a:pt x="28068" y="956100"/>
                  </a:lnTo>
                  <a:cubicBezTo>
                    <a:pt x="169" y="984009"/>
                    <a:pt x="169" y="1029233"/>
                    <a:pt x="28068" y="1057132"/>
                  </a:cubicBezTo>
                  <a:cubicBezTo>
                    <a:pt x="42022" y="1071077"/>
                    <a:pt x="60310" y="1078049"/>
                    <a:pt x="78588" y="1078049"/>
                  </a:cubicBezTo>
                  <a:cubicBezTo>
                    <a:pt x="96867" y="1078049"/>
                    <a:pt x="115155" y="1071077"/>
                    <a:pt x="129109" y="1057132"/>
                  </a:cubicBezTo>
                  <a:lnTo>
                    <a:pt x="1057149" y="129092"/>
                  </a:lnTo>
                  <a:cubicBezTo>
                    <a:pt x="1085038" y="101194"/>
                    <a:pt x="1085038" y="55969"/>
                    <a:pt x="1057139" y="28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AAA6387-1472-46F9-8AF0-D71511D513A4}"/>
                </a:ext>
              </a:extLst>
            </p:cNvPr>
            <p:cNvSpPr/>
            <p:nvPr/>
          </p:nvSpPr>
          <p:spPr>
            <a:xfrm>
              <a:off x="3650459" y="4340152"/>
              <a:ext cx="1076325" cy="1076325"/>
            </a:xfrm>
            <a:custGeom>
              <a:avLst/>
              <a:gdLst>
                <a:gd name="connsiteX0" fmla="*/ 1049395 w 1076325"/>
                <a:gd name="connsiteY0" fmla="*/ 28061 h 1076325"/>
                <a:gd name="connsiteX1" fmla="*/ 948364 w 1076325"/>
                <a:gd name="connsiteY1" fmla="*/ 28061 h 1076325"/>
                <a:gd name="connsiteX2" fmla="*/ 28068 w 1076325"/>
                <a:gd name="connsiteY2" fmla="*/ 948366 h 1076325"/>
                <a:gd name="connsiteX3" fmla="*/ 28068 w 1076325"/>
                <a:gd name="connsiteY3" fmla="*/ 1049398 h 1076325"/>
                <a:gd name="connsiteX4" fmla="*/ 78588 w 1076325"/>
                <a:gd name="connsiteY4" fmla="*/ 1070315 h 1076325"/>
                <a:gd name="connsiteX5" fmla="*/ 129109 w 1076325"/>
                <a:gd name="connsiteY5" fmla="*/ 1049398 h 1076325"/>
                <a:gd name="connsiteX6" fmla="*/ 1049405 w 1076325"/>
                <a:gd name="connsiteY6" fmla="*/ 129102 h 1076325"/>
                <a:gd name="connsiteX7" fmla="*/ 1049395 w 1076325"/>
                <a:gd name="connsiteY7" fmla="*/ 28061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6325" h="1076325">
                  <a:moveTo>
                    <a:pt x="1049395" y="28061"/>
                  </a:moveTo>
                  <a:cubicBezTo>
                    <a:pt x="1021487" y="171"/>
                    <a:pt x="976263" y="171"/>
                    <a:pt x="948364" y="28061"/>
                  </a:cubicBezTo>
                  <a:lnTo>
                    <a:pt x="28068" y="948366"/>
                  </a:lnTo>
                  <a:cubicBezTo>
                    <a:pt x="169" y="976274"/>
                    <a:pt x="169" y="1021499"/>
                    <a:pt x="28068" y="1049398"/>
                  </a:cubicBezTo>
                  <a:cubicBezTo>
                    <a:pt x="42022" y="1063342"/>
                    <a:pt x="60310" y="1070315"/>
                    <a:pt x="78588" y="1070315"/>
                  </a:cubicBezTo>
                  <a:cubicBezTo>
                    <a:pt x="96867" y="1070315"/>
                    <a:pt x="115155" y="1063342"/>
                    <a:pt x="129109" y="1049398"/>
                  </a:cubicBezTo>
                  <a:lnTo>
                    <a:pt x="1049405" y="129102"/>
                  </a:lnTo>
                  <a:cubicBezTo>
                    <a:pt x="1077294" y="101193"/>
                    <a:pt x="1077294" y="55969"/>
                    <a:pt x="1049395" y="28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E406A85-0D44-4340-83A9-388F9FB6F3E1}"/>
                </a:ext>
              </a:extLst>
            </p:cNvPr>
            <p:cNvSpPr/>
            <p:nvPr/>
          </p:nvSpPr>
          <p:spPr>
            <a:xfrm>
              <a:off x="4139425" y="4800038"/>
              <a:ext cx="1057275" cy="1057275"/>
            </a:xfrm>
            <a:custGeom>
              <a:avLst/>
              <a:gdLst>
                <a:gd name="connsiteX0" fmla="*/ 1035794 w 1057275"/>
                <a:gd name="connsiteY0" fmla="*/ 28060 h 1057275"/>
                <a:gd name="connsiteX1" fmla="*/ 934753 w 1057275"/>
                <a:gd name="connsiteY1" fmla="*/ 28060 h 1057275"/>
                <a:gd name="connsiteX2" fmla="*/ 28068 w 1057275"/>
                <a:gd name="connsiteY2" fmla="*/ 934745 h 1057275"/>
                <a:gd name="connsiteX3" fmla="*/ 28068 w 1057275"/>
                <a:gd name="connsiteY3" fmla="*/ 1035777 h 1057275"/>
                <a:gd name="connsiteX4" fmla="*/ 78588 w 1057275"/>
                <a:gd name="connsiteY4" fmla="*/ 1056694 h 1057275"/>
                <a:gd name="connsiteX5" fmla="*/ 129109 w 1057275"/>
                <a:gd name="connsiteY5" fmla="*/ 1035777 h 1057275"/>
                <a:gd name="connsiteX6" fmla="*/ 1035794 w 1057275"/>
                <a:gd name="connsiteY6" fmla="*/ 129092 h 1057275"/>
                <a:gd name="connsiteX7" fmla="*/ 1035794 w 1057275"/>
                <a:gd name="connsiteY7" fmla="*/ 28060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7275" h="1057275">
                  <a:moveTo>
                    <a:pt x="1035794" y="28060"/>
                  </a:moveTo>
                  <a:cubicBezTo>
                    <a:pt x="1007885" y="172"/>
                    <a:pt x="962661" y="172"/>
                    <a:pt x="934753" y="28060"/>
                  </a:cubicBezTo>
                  <a:lnTo>
                    <a:pt x="28068" y="934745"/>
                  </a:lnTo>
                  <a:cubicBezTo>
                    <a:pt x="169" y="962653"/>
                    <a:pt x="169" y="1007878"/>
                    <a:pt x="28068" y="1035777"/>
                  </a:cubicBezTo>
                  <a:cubicBezTo>
                    <a:pt x="42022" y="1049722"/>
                    <a:pt x="60310" y="1056694"/>
                    <a:pt x="78588" y="1056694"/>
                  </a:cubicBezTo>
                  <a:cubicBezTo>
                    <a:pt x="96867" y="1056694"/>
                    <a:pt x="115155" y="1049722"/>
                    <a:pt x="129109" y="1035777"/>
                  </a:cubicBezTo>
                  <a:lnTo>
                    <a:pt x="1035794" y="129092"/>
                  </a:lnTo>
                  <a:cubicBezTo>
                    <a:pt x="1063693" y="101184"/>
                    <a:pt x="1063693" y="55959"/>
                    <a:pt x="1035794" y="28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E03D3AB-AA6A-46C3-8774-96E41984F490}"/>
                </a:ext>
              </a:extLst>
            </p:cNvPr>
            <p:cNvSpPr/>
            <p:nvPr/>
          </p:nvSpPr>
          <p:spPr>
            <a:xfrm>
              <a:off x="5289130" y="3610994"/>
              <a:ext cx="628650" cy="628650"/>
            </a:xfrm>
            <a:custGeom>
              <a:avLst/>
              <a:gdLst>
                <a:gd name="connsiteX0" fmla="*/ 607483 w 628650"/>
                <a:gd name="connsiteY0" fmla="*/ 506435 h 628650"/>
                <a:gd name="connsiteX1" fmla="*/ 129109 w 628650"/>
                <a:gd name="connsiteY1" fmla="*/ 28061 h 628650"/>
                <a:gd name="connsiteX2" fmla="*/ 28068 w 628650"/>
                <a:gd name="connsiteY2" fmla="*/ 28061 h 628650"/>
                <a:gd name="connsiteX3" fmla="*/ 28068 w 628650"/>
                <a:gd name="connsiteY3" fmla="*/ 129092 h 628650"/>
                <a:gd name="connsiteX4" fmla="*/ 506442 w 628650"/>
                <a:gd name="connsiteY4" fmla="*/ 607466 h 628650"/>
                <a:gd name="connsiteX5" fmla="*/ 556962 w 628650"/>
                <a:gd name="connsiteY5" fmla="*/ 628383 h 628650"/>
                <a:gd name="connsiteX6" fmla="*/ 607483 w 628650"/>
                <a:gd name="connsiteY6" fmla="*/ 607466 h 628650"/>
                <a:gd name="connsiteX7" fmla="*/ 607483 w 628650"/>
                <a:gd name="connsiteY7" fmla="*/ 506435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650" h="628650">
                  <a:moveTo>
                    <a:pt x="607483" y="506435"/>
                  </a:moveTo>
                  <a:lnTo>
                    <a:pt x="129109" y="28061"/>
                  </a:lnTo>
                  <a:cubicBezTo>
                    <a:pt x="101191" y="171"/>
                    <a:pt x="55966" y="171"/>
                    <a:pt x="28068" y="28061"/>
                  </a:cubicBezTo>
                  <a:cubicBezTo>
                    <a:pt x="169" y="55969"/>
                    <a:pt x="169" y="101193"/>
                    <a:pt x="28068" y="129092"/>
                  </a:cubicBezTo>
                  <a:lnTo>
                    <a:pt x="506442" y="607466"/>
                  </a:lnTo>
                  <a:cubicBezTo>
                    <a:pt x="520396" y="621411"/>
                    <a:pt x="538684" y="628383"/>
                    <a:pt x="556962" y="628383"/>
                  </a:cubicBezTo>
                  <a:cubicBezTo>
                    <a:pt x="575241" y="628383"/>
                    <a:pt x="593529" y="621411"/>
                    <a:pt x="607483" y="607466"/>
                  </a:cubicBezTo>
                  <a:cubicBezTo>
                    <a:pt x="635382" y="579558"/>
                    <a:pt x="635382" y="534324"/>
                    <a:pt x="607483" y="5064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C0A4F46-1584-46F5-86B5-8CC154920018}"/>
                </a:ext>
              </a:extLst>
            </p:cNvPr>
            <p:cNvSpPr/>
            <p:nvPr/>
          </p:nvSpPr>
          <p:spPr>
            <a:xfrm>
              <a:off x="5435024" y="3465090"/>
              <a:ext cx="285750" cy="285750"/>
            </a:xfrm>
            <a:custGeom>
              <a:avLst/>
              <a:gdLst>
                <a:gd name="connsiteX0" fmla="*/ 262545 w 285750"/>
                <a:gd name="connsiteY0" fmla="*/ 161506 h 285750"/>
                <a:gd name="connsiteX1" fmla="*/ 129100 w 285750"/>
                <a:gd name="connsiteY1" fmla="*/ 28060 h 285750"/>
                <a:gd name="connsiteX2" fmla="*/ 28068 w 285750"/>
                <a:gd name="connsiteY2" fmla="*/ 28060 h 285750"/>
                <a:gd name="connsiteX3" fmla="*/ 28068 w 285750"/>
                <a:gd name="connsiteY3" fmla="*/ 129092 h 285750"/>
                <a:gd name="connsiteX4" fmla="*/ 161513 w 285750"/>
                <a:gd name="connsiteY4" fmla="*/ 262537 h 285750"/>
                <a:gd name="connsiteX5" fmla="*/ 212024 w 285750"/>
                <a:gd name="connsiteY5" fmla="*/ 283455 h 285750"/>
                <a:gd name="connsiteX6" fmla="*/ 262545 w 285750"/>
                <a:gd name="connsiteY6" fmla="*/ 262537 h 285750"/>
                <a:gd name="connsiteX7" fmla="*/ 262545 w 285750"/>
                <a:gd name="connsiteY7" fmla="*/ 161506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5750" h="285750">
                  <a:moveTo>
                    <a:pt x="262545" y="161506"/>
                  </a:moveTo>
                  <a:lnTo>
                    <a:pt x="129100" y="28060"/>
                  </a:lnTo>
                  <a:cubicBezTo>
                    <a:pt x="101191" y="172"/>
                    <a:pt x="55967" y="172"/>
                    <a:pt x="28068" y="28060"/>
                  </a:cubicBezTo>
                  <a:cubicBezTo>
                    <a:pt x="169" y="55969"/>
                    <a:pt x="169" y="101194"/>
                    <a:pt x="28068" y="129092"/>
                  </a:cubicBezTo>
                  <a:lnTo>
                    <a:pt x="161513" y="262537"/>
                  </a:lnTo>
                  <a:cubicBezTo>
                    <a:pt x="175467" y="276482"/>
                    <a:pt x="193755" y="283455"/>
                    <a:pt x="212024" y="283455"/>
                  </a:cubicBezTo>
                  <a:cubicBezTo>
                    <a:pt x="230303" y="283455"/>
                    <a:pt x="248591" y="276482"/>
                    <a:pt x="262545" y="262537"/>
                  </a:cubicBezTo>
                  <a:cubicBezTo>
                    <a:pt x="290444" y="234629"/>
                    <a:pt x="290444" y="189395"/>
                    <a:pt x="262545" y="1615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2795216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standing in a room&#10;&#10;Description generated with very high confidence">
            <a:extLst>
              <a:ext uri="{FF2B5EF4-FFF2-40B4-BE49-F238E27FC236}">
                <a16:creationId xmlns:a16="http://schemas.microsoft.com/office/drawing/2014/main" id="{D4E1E7D3-6097-413A-8F41-06B6416D9E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5" r="1427" b="19242"/>
          <a:stretch/>
        </p:blipFill>
        <p:spPr>
          <a:xfrm>
            <a:off x="228000" y="228600"/>
            <a:ext cx="11736000" cy="6400800"/>
          </a:xfr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74C496C2-73C3-4039-AC1A-D85627CDC1D3}"/>
              </a:ext>
            </a:extLst>
          </p:cNvPr>
          <p:cNvSpPr/>
          <p:nvPr/>
        </p:nvSpPr>
        <p:spPr>
          <a:xfrm>
            <a:off x="0" y="4714875"/>
            <a:ext cx="6023992" cy="1378163"/>
          </a:xfrm>
          <a:prstGeom prst="rect">
            <a:avLst/>
          </a:prstGeom>
          <a:gradFill flip="none" rotWithShape="1">
            <a:gsLst>
              <a:gs pos="100000">
                <a:srgbClr val="F14E23"/>
              </a:gs>
              <a:gs pos="0">
                <a:srgbClr val="A93137"/>
              </a:gs>
              <a:gs pos="45000">
                <a:srgbClr val="C82D0F"/>
              </a:gs>
            </a:gsLst>
            <a:lin ang="19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09434"/>
            <a:endParaRPr lang="nl-BE" sz="3200" noProof="0">
              <a:solidFill>
                <a:srgbClr val="FFFFFF"/>
              </a:solidFill>
              <a:latin typeface="Museo sans 30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1FF76BE-AC53-461D-B40F-981152F7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4942291"/>
            <a:ext cx="4700774" cy="923330"/>
          </a:xfr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nl-BE" sz="6000"/>
              <a:t>Sociaal statuut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C8DD1B2-2ECD-456E-877C-C0D3ABC2C9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169" b="30151"/>
          <a:stretch/>
        </p:blipFill>
        <p:spPr>
          <a:xfrm>
            <a:off x="10488000" y="5865621"/>
            <a:ext cx="1599106" cy="73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59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C8D874E-D887-4465-A2E5-B96161791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Start ik in hoofdberoep of bijberoep?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2E6C13A1-67A1-4B80-B9B0-58FDBA0C6F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2420888"/>
            <a:ext cx="4608000" cy="1969770"/>
          </a:xfrm>
        </p:spPr>
        <p:txBody>
          <a:bodyPr>
            <a:spAutoFit/>
          </a:bodyPr>
          <a:lstStyle/>
          <a:p>
            <a:r>
              <a:rPr lang="nl-BE"/>
              <a:t>voornaamste en enige bezigheid</a:t>
            </a:r>
          </a:p>
          <a:p>
            <a:r>
              <a:rPr lang="nl-BE"/>
              <a:t>opbouw van sociale rechten in zelfstandig statuut</a:t>
            </a:r>
          </a:p>
          <a:p>
            <a:r>
              <a:rPr lang="nl-BE"/>
              <a:t>niet te combineren met een uitkering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B5E8A5-5F23-4680-A8D2-00BE6B062B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BE">
                <a:solidFill>
                  <a:srgbClr val="E03C31"/>
                </a:solidFill>
              </a:rPr>
              <a:t>Hoofdberoep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039A9-C7B3-4AC5-A585-09E68E79C0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0568" y="2420888"/>
            <a:ext cx="4608000" cy="2966966"/>
          </a:xfrm>
        </p:spPr>
        <p:txBody>
          <a:bodyPr>
            <a:spAutoFit/>
          </a:bodyPr>
          <a:lstStyle/>
          <a:p>
            <a:pPr>
              <a:buClr>
                <a:schemeClr val="accent4">
                  <a:lumMod val="50000"/>
                </a:schemeClr>
              </a:buClr>
            </a:pPr>
            <a:r>
              <a:rPr lang="nl-NL"/>
              <a:t>opbouw van sociale rechten </a:t>
            </a:r>
            <a:br>
              <a:rPr lang="nl-NL"/>
            </a:br>
            <a:r>
              <a:rPr lang="nl-NL"/>
              <a:t>in werknemers/werkzoekende statuut</a:t>
            </a:r>
          </a:p>
          <a:p>
            <a:pPr>
              <a:buClr>
                <a:schemeClr val="accent4">
                  <a:lumMod val="50000"/>
                </a:schemeClr>
              </a:buClr>
            </a:pPr>
            <a:r>
              <a:rPr lang="nl-NL"/>
              <a:t>behoud bestaand bijberoep mogelijk bij overgang werknemers- naar werkzoekende statuut</a:t>
            </a:r>
          </a:p>
          <a:p>
            <a:pPr>
              <a:buClr>
                <a:schemeClr val="accent4">
                  <a:lumMod val="50000"/>
                </a:schemeClr>
              </a:buClr>
            </a:pPr>
            <a:r>
              <a:rPr lang="nl-NL"/>
              <a:t>kan gecombineerd worden </a:t>
            </a:r>
            <a:br>
              <a:rPr lang="nl-NL"/>
            </a:br>
            <a:r>
              <a:rPr lang="nl-NL"/>
              <a:t>met uitkering (Springplank)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D508CF-2141-4614-97E1-4960576E89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00568" y="1794872"/>
            <a:ext cx="4608000" cy="626016"/>
          </a:xfrm>
        </p:spPr>
        <p:txBody>
          <a:bodyPr/>
          <a:lstStyle/>
          <a:p>
            <a:r>
              <a:rPr lang="nl-BE">
                <a:solidFill>
                  <a:schemeClr val="accent4">
                    <a:lumMod val="50000"/>
                  </a:schemeClr>
                </a:solidFill>
              </a:rPr>
              <a:t>Bijberoep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06A11B-AFCA-4F76-AD1D-2AE9871D538F}"/>
              </a:ext>
            </a:extLst>
          </p:cNvPr>
          <p:cNvCxnSpPr>
            <a:cxnSpLocks/>
          </p:cNvCxnSpPr>
          <p:nvPr/>
        </p:nvCxnSpPr>
        <p:spPr>
          <a:xfrm>
            <a:off x="6096000" y="1944303"/>
            <a:ext cx="0" cy="3436219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3591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D06811C-4165-4968-B568-3F2A129FA119}"/>
              </a:ext>
            </a:extLst>
          </p:cNvPr>
          <p:cNvSpPr/>
          <p:nvPr/>
        </p:nvSpPr>
        <p:spPr>
          <a:xfrm>
            <a:off x="551382" y="4005064"/>
            <a:ext cx="8784980" cy="129614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defTabSz="609434"/>
            <a:endParaRPr lang="nl-BE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E9AA06-F76B-4CEC-AB78-DE4E6E114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3" y="512390"/>
            <a:ext cx="11089233" cy="900386"/>
          </a:xfrm>
        </p:spPr>
        <p:txBody>
          <a:bodyPr/>
          <a:lstStyle/>
          <a:p>
            <a:r>
              <a:rPr lang="nl-BE"/>
              <a:t>Sociale zekerheid</a:t>
            </a: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374004B9-7776-4C8D-88D4-69E02E5696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8996915"/>
              </p:ext>
            </p:extLst>
          </p:nvPr>
        </p:nvGraphicFramePr>
        <p:xfrm>
          <a:off x="551382" y="1844824"/>
          <a:ext cx="8784980" cy="1744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3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3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3224">
                  <a:extLst>
                    <a:ext uri="{9D8B030D-6E8A-4147-A177-3AD203B41FA5}">
                      <a16:colId xmlns:a16="http://schemas.microsoft.com/office/drawing/2014/main" val="3742931487"/>
                    </a:ext>
                  </a:extLst>
                </a:gridCol>
                <a:gridCol w="2635494">
                  <a:extLst>
                    <a:ext uri="{9D8B030D-6E8A-4147-A177-3AD203B41FA5}">
                      <a16:colId xmlns:a16="http://schemas.microsoft.com/office/drawing/2014/main" val="109063040"/>
                    </a:ext>
                  </a:extLst>
                </a:gridCol>
              </a:tblGrid>
              <a:tr h="3689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ts val="19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2000" b="0">
                        <a:solidFill>
                          <a:schemeClr val="bg1"/>
                        </a:solidFill>
                      </a:endParaRPr>
                    </a:p>
                  </a:txBody>
                  <a:tcPr marL="108000" marR="108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nl-BE" sz="2000" b="0" baseline="0">
                          <a:solidFill>
                            <a:schemeClr val="bg1"/>
                          </a:solidFill>
                        </a:rPr>
                        <a:t>Hoofdberoep</a:t>
                      </a:r>
                      <a:endParaRPr lang="nl-BE" sz="2000" b="0">
                        <a:solidFill>
                          <a:schemeClr val="bg1"/>
                        </a:solidFill>
                      </a:endParaRPr>
                    </a:p>
                  </a:txBody>
                  <a:tcPr marL="108000" marR="108000" marT="72000" marB="72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3C3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nl-BE" sz="2000" b="0">
                          <a:solidFill>
                            <a:schemeClr val="bg1"/>
                          </a:solidFill>
                        </a:rPr>
                        <a:t>Bijberoep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3C3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nl-BE" sz="2000" b="0">
                          <a:solidFill>
                            <a:schemeClr val="bg1"/>
                          </a:solidFill>
                        </a:rPr>
                        <a:t>Werknemer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3C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nl-BE" sz="18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Bijdragen?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20,5%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20,5%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13,07%  (+ WG 25%)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nl-BE" sz="18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Sociale rechten?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Ja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Neen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18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Ja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DF08EDD2-2E94-4231-BEED-BD0D3C20D539}"/>
              </a:ext>
            </a:extLst>
          </p:cNvPr>
          <p:cNvGrpSpPr/>
          <p:nvPr/>
        </p:nvGrpSpPr>
        <p:grpSpPr>
          <a:xfrm>
            <a:off x="551383" y="6067998"/>
            <a:ext cx="3471395" cy="422405"/>
            <a:chOff x="551383" y="6067998"/>
            <a:chExt cx="3471395" cy="42240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0C43910-7C02-470F-B56A-9D8138BCC2E2}"/>
                </a:ext>
              </a:extLst>
            </p:cNvPr>
            <p:cNvSpPr/>
            <p:nvPr/>
          </p:nvSpPr>
          <p:spPr>
            <a:xfrm>
              <a:off x="551383" y="6067998"/>
              <a:ext cx="3471395" cy="422405"/>
            </a:xfrm>
            <a:prstGeom prst="rect">
              <a:avLst/>
            </a:prstGeom>
            <a:gradFill>
              <a:gsLst>
                <a:gs pos="100000">
                  <a:srgbClr val="F14E23"/>
                </a:gs>
                <a:gs pos="0">
                  <a:srgbClr val="A93137"/>
                </a:gs>
                <a:gs pos="45000">
                  <a:srgbClr val="C82D0F"/>
                </a:gs>
              </a:gsLst>
              <a:lin ang="192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396000" tIns="72000" rIns="144000" bIns="72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defTabSz="609434"/>
              <a:r>
                <a:rPr lang="nl-NL">
                  <a:solidFill>
                    <a:schemeClr val="bg1"/>
                  </a:solidFill>
                </a:rPr>
                <a:t>Zie startersgids voor meer info!</a:t>
              </a:r>
            </a:p>
          </p:txBody>
        </p:sp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91059821-496E-4102-8379-233A30CAB6CD}"/>
                </a:ext>
              </a:extLst>
            </p:cNvPr>
            <p:cNvSpPr/>
            <p:nvPr/>
          </p:nvSpPr>
          <p:spPr>
            <a:xfrm>
              <a:off x="741120" y="6187399"/>
              <a:ext cx="95176" cy="183602"/>
            </a:xfrm>
            <a:prstGeom prst="chevron">
              <a:avLst>
                <a:gd name="adj" fmla="val 62509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609434"/>
              <a:endParaRPr lang="nl-BE" sz="2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B4D2EE6-CB0D-4650-AFE4-7C1449E801E2}"/>
              </a:ext>
            </a:extLst>
          </p:cNvPr>
          <p:cNvSpPr txBox="1">
            <a:spLocks/>
          </p:cNvSpPr>
          <p:nvPr/>
        </p:nvSpPr>
        <p:spPr>
          <a:xfrm>
            <a:off x="675208" y="4208584"/>
            <a:ext cx="1622175" cy="878189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marL="261938" indent="-261938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3888" indent="-260350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90600" indent="-276225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43025" indent="-266700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04975" indent="-180975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576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36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95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54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indent="0"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nl-BE" sz="2000" b="1"/>
              <a:t>Sociale rechten</a:t>
            </a:r>
          </a:p>
          <a:p>
            <a:pPr>
              <a:spcBef>
                <a:spcPts val="400"/>
              </a:spcBef>
            </a:pPr>
            <a:r>
              <a:rPr lang="nl-BE" sz="1800"/>
              <a:t>Pensioen</a:t>
            </a:r>
          </a:p>
          <a:p>
            <a:pPr>
              <a:spcBef>
                <a:spcPts val="400"/>
              </a:spcBef>
            </a:pPr>
            <a:r>
              <a:rPr lang="nl-BE" sz="1800"/>
              <a:t>Gezinsbijslag</a:t>
            </a: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CA6C4C07-A7BB-4CAB-9BA8-C1A13B8A0430}"/>
              </a:ext>
            </a:extLst>
          </p:cNvPr>
          <p:cNvSpPr txBox="1">
            <a:spLocks/>
          </p:cNvSpPr>
          <p:nvPr/>
        </p:nvSpPr>
        <p:spPr>
          <a:xfrm>
            <a:off x="3215680" y="4536879"/>
            <a:ext cx="2119042" cy="549894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lvl1pPr marL="261938" indent="-261938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3888" indent="-260350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90600" indent="-276225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43025" indent="-266700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04975" indent="-180975" algn="l" defTabSz="60955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576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36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95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54" indent="-304780" algn="l" defTabSz="609559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nl-BE" sz="1800"/>
              <a:t>Ziekteverzekering</a:t>
            </a:r>
          </a:p>
          <a:p>
            <a:pPr>
              <a:spcBef>
                <a:spcPts val="400"/>
              </a:spcBef>
            </a:pPr>
            <a:r>
              <a:rPr lang="nl-BE" sz="1800"/>
              <a:t>Overbruggingsrecht</a:t>
            </a:r>
            <a:endParaRPr lang="nl-BE" sz="1600"/>
          </a:p>
        </p:txBody>
      </p:sp>
    </p:spTree>
    <p:extLst>
      <p:ext uri="{BB962C8B-B14F-4D97-AF65-F5344CB8AC3E}">
        <p14:creationId xmlns:p14="http://schemas.microsoft.com/office/powerpoint/2010/main" val="3111235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sitting in front of a computer&#10;&#10;Description generated with high confidence">
            <a:extLst>
              <a:ext uri="{FF2B5EF4-FFF2-40B4-BE49-F238E27FC236}">
                <a16:creationId xmlns:a16="http://schemas.microsoft.com/office/drawing/2014/main" id="{3F5EF8AA-8A94-49E8-B7A7-70491A1818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87" b="9087"/>
          <a:stretch>
            <a:fillRect/>
          </a:stretch>
        </p:blipFill>
        <p:spPr/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74C496C2-73C3-4039-AC1A-D85627CDC1D3}"/>
              </a:ext>
            </a:extLst>
          </p:cNvPr>
          <p:cNvSpPr/>
          <p:nvPr/>
        </p:nvSpPr>
        <p:spPr>
          <a:xfrm>
            <a:off x="0" y="4629151"/>
            <a:ext cx="5951984" cy="1549612"/>
          </a:xfrm>
          <a:prstGeom prst="rect">
            <a:avLst/>
          </a:prstGeom>
          <a:gradFill flip="none" rotWithShape="1">
            <a:gsLst>
              <a:gs pos="100000">
                <a:srgbClr val="F14E23"/>
              </a:gs>
              <a:gs pos="0">
                <a:srgbClr val="A93137"/>
              </a:gs>
              <a:gs pos="45000">
                <a:srgbClr val="C82D0F"/>
              </a:gs>
            </a:gsLst>
            <a:lin ang="19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09434"/>
            <a:endParaRPr lang="nl-BE" sz="3200" noProof="0">
              <a:solidFill>
                <a:srgbClr val="FFFFFF"/>
              </a:solidFill>
              <a:latin typeface="Museo sans 30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1FF76BE-AC53-461D-B40F-981152F7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4862778"/>
            <a:ext cx="4643002" cy="1196610"/>
          </a:xfr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nl-BE"/>
              <a:t>Juridische vormen</a:t>
            </a:r>
            <a:br>
              <a:rPr lang="nl-BE"/>
            </a:br>
            <a:r>
              <a:rPr lang="nl-BE"/>
              <a:t>&amp; belastingen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EA788AA-54D9-42D7-9411-1B42535B164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603" y="5928167"/>
            <a:ext cx="1123685" cy="70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2614"/>
      </p:ext>
    </p:extLst>
  </p:cSld>
  <p:clrMapOvr>
    <a:masterClrMapping/>
  </p:clrMapOvr>
</p:sld>
</file>

<file path=ppt/theme/theme1.xml><?xml version="1.0" encoding="utf-8"?>
<a:theme xmlns:a="http://schemas.openxmlformats.org/drawingml/2006/main" name="UNIZO Template">
  <a:themeElements>
    <a:clrScheme name="UNIZO 2017">
      <a:dk1>
        <a:srgbClr val="000000"/>
      </a:dk1>
      <a:lt1>
        <a:srgbClr val="FFFFFF"/>
      </a:lt1>
      <a:dk2>
        <a:srgbClr val="B72413"/>
      </a:dk2>
      <a:lt2>
        <a:srgbClr val="E73E07"/>
      </a:lt2>
      <a:accent1>
        <a:srgbClr val="E03C31"/>
      </a:accent1>
      <a:accent2>
        <a:srgbClr val="2F8DE3"/>
      </a:accent2>
      <a:accent3>
        <a:srgbClr val="4BC757"/>
      </a:accent3>
      <a:accent4>
        <a:srgbClr val="F1F2F4"/>
      </a:accent4>
      <a:accent5>
        <a:srgbClr val="D4D8DE"/>
      </a:accent5>
      <a:accent6>
        <a:srgbClr val="2D2926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100000">
              <a:srgbClr val="F14E23"/>
            </a:gs>
            <a:gs pos="0">
              <a:srgbClr val="A93137"/>
            </a:gs>
            <a:gs pos="45000">
              <a:srgbClr val="C82D0F"/>
            </a:gs>
          </a:gsLst>
          <a:lin ang="19200000" scaled="0"/>
          <a:tileRect/>
        </a:gradFill>
        <a:ln>
          <a:noFill/>
        </a:ln>
        <a:effectLst/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 defTabSz="609434">
          <a:defRPr sz="2000" dirty="0" smtClean="0">
            <a:solidFill>
              <a:schemeClr val="tx1">
                <a:lumMod val="65000"/>
                <a:lumOff val="35000"/>
              </a:schemeClr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solidFill>
              <a:schemeClr val="tx1">
                <a:lumMod val="65000"/>
                <a:lumOff val="3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UNIZO PowerPointTemplate 2017" id="{43756CAA-4623-4368-B9BD-E885DE22B496}" vid="{9D451027-E6FB-4170-ACF1-E4938A11633E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8F2C83F486F5498C5563BB042A6784" ma:contentTypeVersion="5" ma:contentTypeDescription="Een nieuw document maken." ma:contentTypeScope="" ma:versionID="82b4f222b25ba3b12ade41b2d4f74b8a">
  <xsd:schema xmlns:xsd="http://www.w3.org/2001/XMLSchema" xmlns:xs="http://www.w3.org/2001/XMLSchema" xmlns:p="http://schemas.microsoft.com/office/2006/metadata/properties" xmlns:ns2="d9debcce-bde6-4280-92b9-0c2834e94ff0" targetNamespace="http://schemas.microsoft.com/office/2006/metadata/properties" ma:root="true" ma:fieldsID="fed15cded57c11bf87f259b86ccdd459" ns2:_="">
    <xsd:import namespace="d9debcce-bde6-4280-92b9-0c2834e94ff0"/>
    <xsd:element name="properties">
      <xsd:complexType>
        <xsd:sequence>
          <xsd:element name="documentManagement">
            <xsd:complexType>
              <xsd:all>
                <xsd:element ref="ns2:Locatie" minOccurs="0"/>
                <xsd:element ref="ns2:Jaar" minOccurs="0"/>
                <xsd:element ref="ns2:Infosessie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debcce-bde6-4280-92b9-0c2834e94ff0" elementFormDefault="qualified">
    <xsd:import namespace="http://schemas.microsoft.com/office/2006/documentManagement/types"/>
    <xsd:import namespace="http://schemas.microsoft.com/office/infopath/2007/PartnerControls"/>
    <xsd:element name="Locatie" ma:index="8" nillable="true" ma:displayName="Locatie" ma:format="RadioButtons" ma:internalName="Locatie">
      <xsd:simpleType>
        <xsd:restriction base="dms:Choice">
          <xsd:enumeration value="Antwerpen"/>
          <xsd:enumeration value="Geel"/>
          <xsd:enumeration value="Kempen"/>
          <xsd:enumeration value="Turnhout"/>
        </xsd:restriction>
      </xsd:simpleType>
    </xsd:element>
    <xsd:element name="Jaar" ma:index="9" nillable="true" ma:displayName="Jaar" ma:internalName="Jaar">
      <xsd:simpleType>
        <xsd:restriction base="dms:Text">
          <xsd:maxLength value="4"/>
        </xsd:restriction>
      </xsd:simpleType>
    </xsd:element>
    <xsd:element name="Infosessie" ma:index="10" nillable="true" ma:displayName="Infosessie" ma:list="{f32d2e89-1f33-4bbe-9533-43746a472507}" ma:internalName="Infosessie" ma:showField="Title">
      <xsd:simpleType>
        <xsd:restriction base="dms:Lookup"/>
      </xsd:simpleType>
    </xsd:element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fosessie xmlns="d9debcce-bde6-4280-92b9-0c2834e94ff0">5</Infosessie>
    <Jaar xmlns="d9debcce-bde6-4280-92b9-0c2834e94ff0" xsi:nil="true"/>
    <Locatie xmlns="d9debcce-bde6-4280-92b9-0c2834e94ff0" xsi:nil="true"/>
  </documentManagement>
</p:properties>
</file>

<file path=customXml/itemProps1.xml><?xml version="1.0" encoding="utf-8"?>
<ds:datastoreItem xmlns:ds="http://schemas.openxmlformats.org/officeDocument/2006/customXml" ds:itemID="{8B910CA1-F96D-440F-8FEB-7290C8DF27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E237CE-C993-4767-8828-7C1D1CB1D8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debcce-bde6-4280-92b9-0c2834e94f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A92F892-6B40-48CA-BB90-2C2CDD6A5097}">
  <ds:schemaRefs>
    <ds:schemaRef ds:uri="http://schemas.microsoft.com/office/2006/metadata/properties"/>
    <ds:schemaRef ds:uri="http://schemas.microsoft.com/office/infopath/2007/PartnerControls"/>
    <ds:schemaRef ds:uri="d9debcce-bde6-4280-92b9-0c2834e94ff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3513</TotalTime>
  <Words>598</Words>
  <Application>Microsoft Office PowerPoint</Application>
  <PresentationFormat>Breedbeeld</PresentationFormat>
  <Paragraphs>160</Paragraphs>
  <Slides>26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Museo sans 300</vt:lpstr>
      <vt:lpstr>Roboto Condensed Light</vt:lpstr>
      <vt:lpstr>Wingdings</vt:lpstr>
      <vt:lpstr>UNIZO Template</vt:lpstr>
      <vt:lpstr>Welkom Febelhair</vt:lpstr>
      <vt:lpstr>PowerPoint-presentatie</vt:lpstr>
      <vt:lpstr>PowerPoint-presentatie</vt:lpstr>
      <vt:lpstr>PowerPoint-presentatie</vt:lpstr>
      <vt:lpstr>Kan ik starten?</vt:lpstr>
      <vt:lpstr>Sociaal statuut</vt:lpstr>
      <vt:lpstr>Start ik in hoofdberoep of bijberoep?</vt:lpstr>
      <vt:lpstr>Sociale zekerheid</vt:lpstr>
      <vt:lpstr>Juridische vormen &amp; belastingen</vt:lpstr>
      <vt:lpstr>Eenmanszaak of vennootschap</vt:lpstr>
      <vt:lpstr>Eenmanszaak</vt:lpstr>
      <vt:lpstr>Vennootschappen</vt:lpstr>
      <vt:lpstr>Vennootschappen</vt:lpstr>
      <vt:lpstr>PowerPoint-presentatie</vt:lpstr>
      <vt:lpstr>Ondernemingsplan</vt:lpstr>
      <vt:lpstr>Waarom een ondernemingsplan?</vt:lpstr>
      <vt:lpstr>Je ondernemingsplan</vt:lpstr>
      <vt:lpstr>Laat je ondersteunen!</vt:lpstr>
      <vt:lpstr>Financiering</vt:lpstr>
      <vt:lpstr> Eigen inbreng</vt:lpstr>
      <vt:lpstr>Vreemd vermogen</vt:lpstr>
      <vt:lpstr>Praktische voorbereiding</vt:lpstr>
      <vt:lpstr>Checklist</vt:lpstr>
      <vt:lpstr>Ondernemingsnummer</vt:lpstr>
      <vt:lpstr>Vragen? Contacteer ons!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UNIZO Startersessie 2018</dc:title>
  <dc:creator>Power Presentaties</dc:creator>
  <cp:lastModifiedBy>Sectorconsulenten Besko</cp:lastModifiedBy>
  <cp:revision>29</cp:revision>
  <dcterms:created xsi:type="dcterms:W3CDTF">1601-01-01T00:00:00Z</dcterms:created>
  <dcterms:modified xsi:type="dcterms:W3CDTF">2024-02-21T15:37:11Z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0x010100098F2C83F486F5498C5563BB042A6784</vt:lpwstr>
  </property>
</Properties>
</file>