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uni Van Impe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1-29T15:20:05.552" idx="2">
    <p:pos x="2035" y="2095"/>
    <p:text>https://www.tiktok.com/@kaetheblondie/video/7123358987059252526?_r=1&amp;_t=8jRMqOJ0g1A&amp;social_sharing=1</p:text>
  </p:cm>
  <p:cm authorId="0" dt="2024-01-29T15:23:55.449" idx="1">
    <p:pos x="3096" y="2095"/>
    <p:text>https://www.facebook.com/reel/1091863421944776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1-29T16:02:42.479" idx="3">
    <p:pos x="3211" y="811"/>
    <p:text>https://www.instagram.com/p/C15rcZMu3AP/?fbclid=IwAR09_5P7ztnhpjpWAIbJTE5EQsll94zWpv6V_Yt2pXM_bkgGnVV8Y1Ty9gQ&amp;img_index=4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aef03571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4aef03571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b42ae2f39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b42ae2f391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42ae2f39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b42ae2f39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b42ae2f39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b42ae2f39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42ae2f391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b42ae2f391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f2b1bc663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f2b1bc663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c63c15a3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8c63c15a3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c63c15a3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8c63c15a3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42ae2f39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b42ae2f39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16256cc79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16256cc79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cd173b2a9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cd173b2a9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42ae2f39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b42ae2f39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42ae2f391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42ae2f391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cd173b2a9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cd173b2a9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8c63c15a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8c63c15a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b42ae2f39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b42ae2f39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b42ae2f39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b42ae2f39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42ae2f39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b42ae2f39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42ae2f39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42ae2f39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b42ae2f39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b42ae2f39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42ae2f39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b42ae2f39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hyperlink" Target="https://www.facebook.com/reel/109186342194477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hyperlink" Target="https://www.tiktok.com/@kaetheblondie/video/7123358987059252526?_r=1&amp;_t=8jRMqOJ0g1A&amp;social_sharing=1" TargetMode="External"/><Relationship Id="rId4" Type="http://schemas.openxmlformats.org/officeDocument/2006/relationships/image" Target="../media/image7.png"/><Relationship Id="rId9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15rcZMu3AP/?fbclid=IwAR09_5P7ztnhpjpWAIbJTE5EQsll94zWpv6V_Yt2pXM_bkgGnVV8Y1Ty9gQ&amp;img_index=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4294967295"/>
          </p:nvPr>
        </p:nvSpPr>
        <p:spPr>
          <a:xfrm>
            <a:off x="311700" y="863550"/>
            <a:ext cx="8520600" cy="3450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3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ONLINE CONTENT</a:t>
            </a:r>
            <a:endParaRPr sz="3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3800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294967295"/>
          </p:nvPr>
        </p:nvSpPr>
        <p:spPr>
          <a:xfrm>
            <a:off x="208825" y="984625"/>
            <a:ext cx="8520600" cy="3450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2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KAPPERS</a:t>
            </a: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2097675" y="2080200"/>
            <a:ext cx="52932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40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HOE CONTENT MAKEN?</a:t>
            </a:r>
            <a:endParaRPr sz="440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6F7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1197625" y="452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" sz="3920" b="1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FOTO                                               VIDEO      </a:t>
            </a:r>
            <a:endParaRPr sz="3920" b="1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875" y="310313"/>
            <a:ext cx="751800" cy="7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6975" y="287738"/>
            <a:ext cx="796925" cy="79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/>
          <p:nvPr/>
        </p:nvSpPr>
        <p:spPr>
          <a:xfrm>
            <a:off x="4544700" y="0"/>
            <a:ext cx="27300" cy="5274900"/>
          </a:xfrm>
          <a:prstGeom prst="rect">
            <a:avLst/>
          </a:prstGeom>
          <a:solidFill>
            <a:srgbClr val="FBCA3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642850" y="840500"/>
            <a:ext cx="3819600" cy="2296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GSM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Geen flits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Licht (raam/ringlamp)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Concepten: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1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○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Voor/na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1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○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Persoonlijke content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1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○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Tips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12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12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4828925" y="766350"/>
            <a:ext cx="4214700" cy="2296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Camera + mic: ‘fancy’ content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GSM: Reels/TikTok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Concepten: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1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○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Proces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1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○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Tips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1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○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Sfeer/herkenbaar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12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26" name="Google Shape;126;p2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3676" y="3327279"/>
            <a:ext cx="1007473" cy="165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15549" y="3327263"/>
            <a:ext cx="1172226" cy="165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1996125" y="2121300"/>
            <a:ext cx="6588600" cy="572700"/>
          </a:xfrm>
          <a:prstGeom prst="rect">
            <a:avLst/>
          </a:prstGeom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70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HOE EEN CONTENTPLAN MAKEN?</a:t>
            </a:r>
            <a:endParaRPr sz="370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025" y="638650"/>
            <a:ext cx="7603799" cy="3571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6F7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body" idx="1"/>
          </p:nvPr>
        </p:nvSpPr>
        <p:spPr>
          <a:xfrm>
            <a:off x="1033900" y="2115050"/>
            <a:ext cx="7603800" cy="35142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mpact"/>
              <a:buChar char="●"/>
            </a:pPr>
            <a:r>
              <a:rPr lang="nl" sz="23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Dag inplannen om algemene content te shooten</a:t>
            </a:r>
            <a:endParaRPr sz="23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mpact"/>
              <a:buChar char="●"/>
            </a:pPr>
            <a:r>
              <a:rPr lang="nl" sz="23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Hoeveel keer/week wil je posten?</a:t>
            </a:r>
            <a:endParaRPr sz="23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mpact"/>
              <a:buChar char="●"/>
            </a:pPr>
            <a:r>
              <a:rPr lang="nl" sz="23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Wat post je waar?</a:t>
            </a:r>
            <a:endParaRPr sz="23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mpact"/>
              <a:buChar char="●"/>
            </a:pPr>
            <a:r>
              <a:rPr lang="nl" sz="23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Speciale dagen waarop je wil inzetten?</a:t>
            </a:r>
            <a:endParaRPr sz="23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                                                                                                                                    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-65025" y="1135125"/>
            <a:ext cx="52932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30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CONTENTPLAN:</a:t>
            </a:r>
            <a:endParaRPr sz="430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495575" y="1953700"/>
            <a:ext cx="6588600" cy="572700"/>
          </a:xfrm>
          <a:prstGeom prst="rect">
            <a:avLst/>
          </a:prstGeom>
          <a:effectLst>
            <a:outerShdw blurRad="5715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AANPAK</a:t>
            </a:r>
            <a:endParaRPr sz="47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2961950" y="309750"/>
            <a:ext cx="6078900" cy="45240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48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Analyseren</a:t>
            </a:r>
            <a:endParaRPr sz="2848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Wat is de vibe?</a:t>
            </a:r>
            <a:endParaRPr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Wie/wat wil je uitlichten?</a:t>
            </a:r>
            <a:endParaRPr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Welke soort content werkt op welk platform?</a:t>
            </a:r>
            <a:endParaRPr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Hoeveel posten we?</a:t>
            </a:r>
            <a:endParaRPr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74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Kanalen</a:t>
            </a:r>
            <a:endParaRPr sz="274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956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Op welke kanalen posten we?</a:t>
            </a:r>
            <a:endParaRPr sz="1956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56" b="1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4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Formats</a:t>
            </a:r>
            <a:endParaRPr sz="284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nl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Welke formats passen op welk kanaal?</a:t>
            </a:r>
            <a:endParaRPr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 b="1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                     </a:t>
            </a:r>
            <a:endParaRPr sz="1700" b="1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0" name="Google Shape;150;p27"/>
          <p:cNvSpPr/>
          <p:nvPr/>
        </p:nvSpPr>
        <p:spPr>
          <a:xfrm>
            <a:off x="3056475" y="42925"/>
            <a:ext cx="27300" cy="52749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D96F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58803"/>
            <a:ext cx="9143999" cy="906210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>
            <a:spLocks noGrp="1"/>
          </p:cNvSpPr>
          <p:nvPr>
            <p:ph type="body" idx="4294967295"/>
          </p:nvPr>
        </p:nvSpPr>
        <p:spPr>
          <a:xfrm>
            <a:off x="-198550" y="180150"/>
            <a:ext cx="6078900" cy="47832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48" b="1" dirty="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  	           </a:t>
            </a:r>
            <a:r>
              <a:rPr lang="nl" sz="2848" dirty="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Analyseren</a:t>
            </a:r>
            <a:endParaRPr sz="2848" dirty="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 b="1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  </a:t>
            </a:r>
            <a:r>
              <a:rPr lang="nl" sz="1900" b="1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</a:t>
            </a:r>
            <a:r>
              <a:rPr lang="nl" sz="1900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Dark/chill</a:t>
            </a:r>
            <a:endParaRPr sz="1900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900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Koffie</a:t>
            </a:r>
            <a:endParaRPr sz="1900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900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   Verschillend per platform</a:t>
            </a:r>
            <a:endParaRPr sz="1900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900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        2x/week</a:t>
            </a:r>
            <a:endParaRPr sz="1900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740" b="1" dirty="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 			</a:t>
            </a:r>
            <a:r>
              <a:rPr lang="nl" sz="2740" dirty="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Kanalen</a:t>
            </a:r>
            <a:endParaRPr sz="2740" dirty="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56" b="1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   </a:t>
            </a:r>
            <a:r>
              <a:rPr lang="nl" sz="1856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nl" sz="1956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Website = puur informatief</a:t>
            </a:r>
            <a:endParaRPr sz="1956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956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  Instagram/Facebook</a:t>
            </a:r>
            <a:endParaRPr sz="1956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56" b="1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1856" b="1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740" b="1" dirty="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  </a:t>
            </a:r>
            <a:r>
              <a:rPr lang="nl" sz="2740" dirty="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     Formats</a:t>
            </a:r>
            <a:endParaRPr sz="2740" dirty="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 b="1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	       	  </a:t>
            </a:r>
            <a:r>
              <a:rPr lang="nl" sz="1900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Taarten</a:t>
            </a:r>
            <a:endParaRPr sz="1900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900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ASMR</a:t>
            </a:r>
            <a:endParaRPr sz="1900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 b="1" dirty="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                     </a:t>
            </a:r>
            <a:endParaRPr sz="1700" b="1" dirty="0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4">
            <a:alphaModFix/>
          </a:blip>
          <a:srcRect t="5571" b="10011"/>
          <a:stretch/>
        </p:blipFill>
        <p:spPr>
          <a:xfrm>
            <a:off x="6163475" y="180150"/>
            <a:ext cx="2375874" cy="4341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body" idx="4294967295"/>
          </p:nvPr>
        </p:nvSpPr>
        <p:spPr>
          <a:xfrm>
            <a:off x="3105050" y="467100"/>
            <a:ext cx="6078900" cy="45240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48" b="1" dirty="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                                  </a:t>
            </a:r>
            <a:r>
              <a:rPr lang="nl" sz="2848" dirty="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Analyseren</a:t>
            </a:r>
            <a:endParaRPr sz="2848" dirty="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</a:t>
            </a:r>
            <a:r>
              <a:rPr lang="nl" sz="2035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Entertainend/rood</a:t>
            </a:r>
            <a:endParaRPr sz="2035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35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 Maarten, Dorothee, Vincent, artiesten</a:t>
            </a:r>
            <a:endParaRPr sz="2035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35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   Verschillend per platform</a:t>
            </a:r>
          </a:p>
          <a:p>
            <a:pPr marL="1828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35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               Meermaals/dag</a:t>
            </a:r>
            <a:endParaRPr sz="2035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740" dirty="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Kanalen</a:t>
            </a:r>
            <a:endParaRPr sz="2740" dirty="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85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Website/App</a:t>
            </a:r>
            <a:endParaRPr sz="2085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85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Instagram/Facebook/TikTok</a:t>
            </a:r>
            <a:endParaRPr sz="2085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828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85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 Nieuwsbrief: marketing</a:t>
            </a:r>
            <a:endParaRPr sz="2085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56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740" dirty="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Formats</a:t>
            </a:r>
            <a:endParaRPr sz="2740" dirty="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 b="1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</a:t>
            </a:r>
            <a:r>
              <a:rPr lang="nl" sz="2087" b="1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	           </a:t>
            </a:r>
            <a:r>
              <a:rPr lang="nl" sz="2295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Wat op welk kanaal?</a:t>
            </a:r>
            <a:endParaRPr sz="2295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 b="1" dirty="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                     </a:t>
            </a:r>
            <a:endParaRPr sz="1700" b="1" dirty="0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925" y="152400"/>
            <a:ext cx="2232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6F7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>
            <a:spLocks noGrp="1"/>
          </p:cNvSpPr>
          <p:nvPr>
            <p:ph type="title"/>
          </p:nvPr>
        </p:nvSpPr>
        <p:spPr>
          <a:xfrm>
            <a:off x="510026" y="508700"/>
            <a:ext cx="85206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" sz="392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MEER CLIËNTEEL BEREIKEN?</a:t>
            </a:r>
            <a:endParaRPr sz="392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9" name="Google Shape;169;p30"/>
          <p:cNvSpPr txBox="1">
            <a:spLocks noGrp="1"/>
          </p:cNvSpPr>
          <p:nvPr>
            <p:ph type="body" idx="1"/>
          </p:nvPr>
        </p:nvSpPr>
        <p:spPr>
          <a:xfrm>
            <a:off x="631800" y="859524"/>
            <a:ext cx="7880400" cy="3203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Toon wat JIJ opzoekt</a:t>
            </a:r>
            <a:endParaRPr sz="2012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Show je talent</a:t>
            </a:r>
            <a:endParaRPr sz="2012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Kies je focus</a:t>
            </a:r>
            <a:endParaRPr sz="2012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Winacties</a:t>
            </a:r>
            <a:endParaRPr sz="2012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Influencers</a:t>
            </a:r>
            <a:endParaRPr sz="2012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Laat ervaringen van klanten zien</a:t>
            </a:r>
            <a:endParaRPr sz="2012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Show jezelf </a:t>
            </a:r>
            <a:endParaRPr sz="2012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Post consistent</a:t>
            </a:r>
            <a:endParaRPr sz="2012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12" b="1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12" b="1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12" b="1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>
            <a:spLocks noGrp="1"/>
          </p:cNvSpPr>
          <p:nvPr>
            <p:ph type="title"/>
          </p:nvPr>
        </p:nvSpPr>
        <p:spPr>
          <a:xfrm>
            <a:off x="2627750" y="1867825"/>
            <a:ext cx="6588600" cy="572700"/>
          </a:xfrm>
          <a:prstGeom prst="rect">
            <a:avLst/>
          </a:prstGeom>
          <a:effectLst>
            <a:outerShdw blurRad="5715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9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HANDIGE APPS</a:t>
            </a:r>
            <a:endParaRPr sz="490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6F7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52725" y="862425"/>
            <a:ext cx="85206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" sz="482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VERLOOP</a:t>
            </a:r>
            <a:endParaRPr sz="482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04000" y="1767575"/>
            <a:ext cx="8520600" cy="2296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Platformen uitgelicht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Waarom social media?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Hoe eraan beginnen?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Tips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12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6F7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title"/>
          </p:nvPr>
        </p:nvSpPr>
        <p:spPr>
          <a:xfrm>
            <a:off x="1197625" y="452250"/>
            <a:ext cx="85206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" sz="3920" b="1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FOTO                                               VIDEO      </a:t>
            </a:r>
            <a:endParaRPr sz="3920" b="1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80" name="Google Shape;1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875" y="310313"/>
            <a:ext cx="751800" cy="7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6975" y="287738"/>
            <a:ext cx="796925" cy="79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2"/>
          <p:cNvSpPr/>
          <p:nvPr/>
        </p:nvSpPr>
        <p:spPr>
          <a:xfrm>
            <a:off x="4544700" y="0"/>
            <a:ext cx="27300" cy="5274900"/>
          </a:xfrm>
          <a:prstGeom prst="rect">
            <a:avLst/>
          </a:prstGeom>
          <a:solidFill>
            <a:srgbClr val="FBCA3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2"/>
          <p:cNvSpPr txBox="1">
            <a:spLocks noGrp="1"/>
          </p:cNvSpPr>
          <p:nvPr>
            <p:ph type="body" idx="1"/>
          </p:nvPr>
        </p:nvSpPr>
        <p:spPr>
          <a:xfrm>
            <a:off x="634650" y="1423500"/>
            <a:ext cx="3819600" cy="2296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Adobe Lightroom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Snapseed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BeReal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Instagram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Canva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12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4" name="Google Shape;184;p32"/>
          <p:cNvSpPr txBox="1">
            <a:spLocks noGrp="1"/>
          </p:cNvSpPr>
          <p:nvPr>
            <p:ph type="body" idx="1"/>
          </p:nvPr>
        </p:nvSpPr>
        <p:spPr>
          <a:xfrm>
            <a:off x="4828925" y="1669675"/>
            <a:ext cx="4214700" cy="2296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TikTok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CapCut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639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13"/>
              <a:buFont typeface="Impact"/>
              <a:buChar char="●"/>
            </a:pPr>
            <a:r>
              <a:rPr lang="nl" sz="20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InShot</a:t>
            </a:r>
            <a:endParaRPr sz="20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12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>
            <a:spLocks noGrp="1"/>
          </p:cNvSpPr>
          <p:nvPr>
            <p:ph type="body" idx="1"/>
          </p:nvPr>
        </p:nvSpPr>
        <p:spPr>
          <a:xfrm>
            <a:off x="1041075" y="1933200"/>
            <a:ext cx="7603800" cy="35142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mpact"/>
              <a:buChar char="●"/>
            </a:pPr>
            <a:r>
              <a:rPr lang="nl" sz="2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Hashtags</a:t>
            </a:r>
            <a:endParaRPr sz="2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mpact"/>
              <a:buChar char="●"/>
            </a:pPr>
            <a:r>
              <a:rPr lang="nl" sz="2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Deelbare content maken</a:t>
            </a:r>
            <a:endParaRPr sz="2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mpact"/>
              <a:buChar char="●"/>
            </a:pPr>
            <a:r>
              <a:rPr lang="nl" sz="2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Inspelen op actualiteit</a:t>
            </a:r>
            <a:endParaRPr sz="2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                                                                                                                                    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498025" y="518275"/>
            <a:ext cx="529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30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TIPS OM VIRAL TE GAAN</a:t>
            </a:r>
            <a:endParaRPr sz="430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91" name="Google Shape;191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725" y="1288850"/>
            <a:ext cx="3597572" cy="351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6F7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>
            <a:spLocks noGrp="1"/>
          </p:cNvSpPr>
          <p:nvPr>
            <p:ph type="title"/>
          </p:nvPr>
        </p:nvSpPr>
        <p:spPr>
          <a:xfrm>
            <a:off x="1925400" y="2950875"/>
            <a:ext cx="529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300" b="1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!!!!!</a:t>
            </a:r>
            <a:endParaRPr sz="3300" b="1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7" name="Google Shape;197;p34"/>
          <p:cNvSpPr txBox="1">
            <a:spLocks noGrp="1"/>
          </p:cNvSpPr>
          <p:nvPr>
            <p:ph type="body" idx="1"/>
          </p:nvPr>
        </p:nvSpPr>
        <p:spPr>
          <a:xfrm>
            <a:off x="240175" y="1752185"/>
            <a:ext cx="8520600" cy="1823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" sz="3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Als de content authentiek is,                                                                                                             dan zal het marcheren.</a:t>
            </a:r>
            <a:endParaRPr sz="3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1365300" y="376450"/>
            <a:ext cx="6413400" cy="2530200"/>
          </a:xfrm>
          <a:prstGeom prst="rect">
            <a:avLst/>
          </a:prstGeom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5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PLATFORMEN</a:t>
            </a:r>
            <a:endParaRPr sz="5500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25" y="1605725"/>
            <a:ext cx="1932050" cy="19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9125" y="1686600"/>
            <a:ext cx="1932052" cy="193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5977" y="1686600"/>
            <a:ext cx="1932050" cy="19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675" y="1902425"/>
            <a:ext cx="1240200" cy="12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740725" y="2154150"/>
            <a:ext cx="85206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" sz="392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WAT KIJK JIJ OP IG?</a:t>
            </a:r>
            <a:endParaRPr sz="392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400" y="859663"/>
            <a:ext cx="888825" cy="88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-1113250" y="1017725"/>
            <a:ext cx="85206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" sz="392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INSTAGRAM</a:t>
            </a:r>
            <a:endParaRPr sz="392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1098475" y="1796475"/>
            <a:ext cx="7603800" cy="35142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mpact"/>
              <a:buChar char="●"/>
            </a:pPr>
            <a:r>
              <a:rPr lang="nl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Picture perfect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mpact"/>
              <a:buChar char="●"/>
            </a:pPr>
            <a:r>
              <a:rPr lang="nl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Visuele content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mpact"/>
              <a:buChar char="●"/>
            </a:pPr>
            <a:r>
              <a:rPr lang="nl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Evolutie naar real life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mpact"/>
              <a:buChar char="●"/>
            </a:pPr>
            <a:r>
              <a:rPr lang="nl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Foto vs Reels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mpact"/>
              <a:buChar char="●"/>
            </a:pPr>
            <a:r>
              <a:rPr lang="nl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Voornamelijk 15 - 45 jaar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                                                                                                                                    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4">
            <a:alphaModFix/>
          </a:blip>
          <a:srcRect t="16771" b="9892"/>
          <a:stretch/>
        </p:blipFill>
        <p:spPr>
          <a:xfrm>
            <a:off x="5372400" y="749375"/>
            <a:ext cx="2373351" cy="377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6F7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741825" y="2241425"/>
            <a:ext cx="85206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" sz="3920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WAT KIJK JIJ OP TIKTOK?</a:t>
            </a:r>
            <a:endParaRPr sz="3920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200" y="1961550"/>
            <a:ext cx="1220400" cy="12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6F7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-1161975" y="862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" sz="3920" b="1">
                <a:solidFill>
                  <a:srgbClr val="FBCA30"/>
                </a:solidFill>
                <a:latin typeface="Impact"/>
                <a:ea typeface="Impact"/>
                <a:cs typeface="Impact"/>
                <a:sym typeface="Impact"/>
              </a:rPr>
              <a:t>TIKTOK</a:t>
            </a:r>
            <a:endParaRPr sz="3920" b="1">
              <a:solidFill>
                <a:srgbClr val="FBCA3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556600" y="1699825"/>
            <a:ext cx="8520600" cy="3321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62743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13"/>
              <a:buFont typeface="Impact"/>
              <a:buChar char="●"/>
            </a:pPr>
            <a:r>
              <a:rPr lang="nl" sz="21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Shortform vs longform (vb. tv-programma’s)</a:t>
            </a:r>
            <a:endParaRPr sz="21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6274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13"/>
              <a:buFont typeface="Impact"/>
              <a:buChar char="●"/>
            </a:pPr>
            <a:r>
              <a:rPr lang="nl" sz="21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Content creator is ‘mijn vriend’</a:t>
            </a:r>
            <a:endParaRPr sz="21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6274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13"/>
              <a:buFont typeface="Impact"/>
              <a:buChar char="●"/>
            </a:pPr>
            <a:r>
              <a:rPr lang="nl" sz="21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Homemade content</a:t>
            </a:r>
            <a:endParaRPr sz="21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6274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13"/>
              <a:buFont typeface="Impact"/>
              <a:buChar char="●"/>
            </a:pPr>
            <a:r>
              <a:rPr lang="nl" sz="21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Voornamelijk jong publiek (15 tot 35)</a:t>
            </a:r>
            <a:endParaRPr sz="21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6274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13"/>
              <a:buFont typeface="Impact"/>
              <a:buChar char="●"/>
            </a:pPr>
            <a:r>
              <a:rPr lang="nl" sz="21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Snelst groeiende platform</a:t>
            </a:r>
            <a:endParaRPr sz="21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6274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13"/>
              <a:buFont typeface="Impact"/>
              <a:buChar char="●"/>
            </a:pPr>
            <a:r>
              <a:rPr lang="nl" sz="2112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Gemakkelijk viraal gaan</a:t>
            </a:r>
            <a:endParaRPr sz="2112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12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12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050" y="695323"/>
            <a:ext cx="1072875" cy="10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150" y="358900"/>
            <a:ext cx="2042126" cy="442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2816450" y="2285400"/>
            <a:ext cx="65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30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WAT KIJK JIJ OP FACEBOOK?</a:t>
            </a:r>
            <a:endParaRPr sz="330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225" y="1828650"/>
            <a:ext cx="1486177" cy="1486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1725625" y="675550"/>
            <a:ext cx="6588600" cy="572700"/>
          </a:xfrm>
          <a:prstGeom prst="rect">
            <a:avLst/>
          </a:prstGeom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30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FACEBOOK</a:t>
            </a:r>
            <a:endParaRPr sz="330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1036775" y="1248250"/>
            <a:ext cx="8520600" cy="2296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nl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Grootste platform in België (49%)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nl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Tekstuele content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nl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Nieuws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nl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Voornamelijk (ouders van) millenials (25 tot 65 jaar)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12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12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125" y="461150"/>
            <a:ext cx="1001498" cy="1001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DFDFD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381</Words>
  <Application>Microsoft Office PowerPoint</Application>
  <PresentationFormat>Diavoorstelling (16:9)</PresentationFormat>
  <Paragraphs>131</Paragraphs>
  <Slides>22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Impact</vt:lpstr>
      <vt:lpstr>Simple Light</vt:lpstr>
      <vt:lpstr>PowerPoint-presentatie</vt:lpstr>
      <vt:lpstr>VERLOOP</vt:lpstr>
      <vt:lpstr>PLATFORMEN</vt:lpstr>
      <vt:lpstr>WAT KIJK JIJ OP IG?</vt:lpstr>
      <vt:lpstr>INSTAGRAM</vt:lpstr>
      <vt:lpstr>WAT KIJK JIJ OP TIKTOK?</vt:lpstr>
      <vt:lpstr>TIKTOK</vt:lpstr>
      <vt:lpstr>WAT KIJK JIJ OP FACEBOOK?</vt:lpstr>
      <vt:lpstr>FACEBOOK</vt:lpstr>
      <vt:lpstr>HOE CONTENT MAKEN?</vt:lpstr>
      <vt:lpstr>FOTO                                               VIDEO      </vt:lpstr>
      <vt:lpstr>HOE EEN CONTENTPLAN MAKEN?</vt:lpstr>
      <vt:lpstr>PowerPoint-presentatie</vt:lpstr>
      <vt:lpstr>CONTENTPLAN:</vt:lpstr>
      <vt:lpstr>AANPAK</vt:lpstr>
      <vt:lpstr>PowerPoint-presentatie</vt:lpstr>
      <vt:lpstr>PowerPoint-presentatie</vt:lpstr>
      <vt:lpstr>MEER CLIËNTEEL BEREIKEN?</vt:lpstr>
      <vt:lpstr>HANDIGE APPS</vt:lpstr>
      <vt:lpstr>FOTO                                               VIDEO      </vt:lpstr>
      <vt:lpstr>TIPS OM VIRAL TE GAAN</vt:lpstr>
      <vt:lpstr>!!!!!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Celeste Deforche</dc:creator>
  <cp:lastModifiedBy>Sectorconsulenten Besko</cp:lastModifiedBy>
  <cp:revision>2</cp:revision>
  <dcterms:modified xsi:type="dcterms:W3CDTF">2024-02-25T10:11:10Z</dcterms:modified>
</cp:coreProperties>
</file>